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40"/>
  </p:notesMasterIdLst>
  <p:handoutMasterIdLst>
    <p:handoutMasterId r:id="rId41"/>
  </p:handoutMasterIdLst>
  <p:sldIdLst>
    <p:sldId id="256" r:id="rId2"/>
    <p:sldId id="257" r:id="rId3"/>
    <p:sldId id="258" r:id="rId4"/>
    <p:sldId id="266" r:id="rId5"/>
    <p:sldId id="267" r:id="rId6"/>
    <p:sldId id="372" r:id="rId7"/>
    <p:sldId id="373" r:id="rId8"/>
    <p:sldId id="319" r:id="rId9"/>
    <p:sldId id="320" r:id="rId10"/>
    <p:sldId id="321" r:id="rId11"/>
    <p:sldId id="360" r:id="rId12"/>
    <p:sldId id="349" r:id="rId13"/>
    <p:sldId id="271" r:id="rId14"/>
    <p:sldId id="336" r:id="rId15"/>
    <p:sldId id="273" r:id="rId16"/>
    <p:sldId id="274" r:id="rId17"/>
    <p:sldId id="276" r:id="rId18"/>
    <p:sldId id="338" r:id="rId19"/>
    <p:sldId id="339" r:id="rId20"/>
    <p:sldId id="341" r:id="rId21"/>
    <p:sldId id="342" r:id="rId22"/>
    <p:sldId id="343" r:id="rId23"/>
    <p:sldId id="352" r:id="rId24"/>
    <p:sldId id="361" r:id="rId25"/>
    <p:sldId id="356" r:id="rId26"/>
    <p:sldId id="359" r:id="rId27"/>
    <p:sldId id="362" r:id="rId28"/>
    <p:sldId id="363" r:id="rId29"/>
    <p:sldId id="364" r:id="rId30"/>
    <p:sldId id="365" r:id="rId31"/>
    <p:sldId id="366" r:id="rId32"/>
    <p:sldId id="367" r:id="rId33"/>
    <p:sldId id="368" r:id="rId34"/>
    <p:sldId id="374" r:id="rId35"/>
    <p:sldId id="375" r:id="rId36"/>
    <p:sldId id="369" r:id="rId37"/>
    <p:sldId id="370" r:id="rId38"/>
    <p:sldId id="371"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5204" autoAdjust="0"/>
  </p:normalViewPr>
  <p:slideViewPr>
    <p:cSldViewPr snapToGrid="0" snapToObjects="1">
      <p:cViewPr varScale="1">
        <p:scale>
          <a:sx n="91" d="100"/>
          <a:sy n="91" d="100"/>
        </p:scale>
        <p:origin x="170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7BF9C1-D5A6-47CD-B27B-6D66B6F4A77E}" type="doc">
      <dgm:prSet loTypeId="urn:microsoft.com/office/officeart/2005/8/layout/process3" loCatId="process" qsTypeId="urn:microsoft.com/office/officeart/2005/8/quickstyle/simple4" qsCatId="simple" csTypeId="urn:microsoft.com/office/officeart/2005/8/colors/accent1_3" csCatId="accent1" phldr="1"/>
      <dgm:spPr/>
      <dgm:t>
        <a:bodyPr/>
        <a:lstStyle/>
        <a:p>
          <a:endParaRPr lang="en-US"/>
        </a:p>
      </dgm:t>
    </dgm:pt>
    <dgm:pt modelId="{54974EE3-9752-4DA5-A1ED-CCD0A4B342D2}">
      <dgm:prSet custT="1"/>
      <dgm:spPr/>
      <dgm:t>
        <a:bodyPr/>
        <a:lstStyle/>
        <a:p>
          <a:r>
            <a:rPr lang="en-US" sz="2200" dirty="0" smtClean="0">
              <a:latin typeface="Trebuchet MS"/>
              <a:cs typeface="Trebuchet MS"/>
            </a:rPr>
            <a:t>Scientific Management</a:t>
          </a:r>
          <a:endParaRPr lang="en-US" sz="2200" dirty="0">
            <a:latin typeface="Trebuchet MS"/>
            <a:cs typeface="Trebuchet MS"/>
          </a:endParaRPr>
        </a:p>
      </dgm:t>
    </dgm:pt>
    <dgm:pt modelId="{E6056735-BFD4-4488-A24E-BF5F8BFB4633}" type="parTrans" cxnId="{91B78186-7D6F-4744-AF66-2C2EDDCFD9FB}">
      <dgm:prSet/>
      <dgm:spPr/>
      <dgm:t>
        <a:bodyPr/>
        <a:lstStyle/>
        <a:p>
          <a:endParaRPr lang="en-US" sz="2200">
            <a:latin typeface="Trebuchet MS"/>
            <a:cs typeface="Trebuchet MS"/>
          </a:endParaRPr>
        </a:p>
      </dgm:t>
    </dgm:pt>
    <dgm:pt modelId="{9E8AC11F-A15E-4F7D-8D29-5FF6836A3144}" type="sibTrans" cxnId="{91B78186-7D6F-4744-AF66-2C2EDDCFD9FB}">
      <dgm:prSet custT="1"/>
      <dgm:spPr/>
      <dgm:t>
        <a:bodyPr/>
        <a:lstStyle/>
        <a:p>
          <a:endParaRPr lang="en-US" sz="2200" dirty="0">
            <a:solidFill>
              <a:schemeClr val="bg1"/>
            </a:solidFill>
            <a:latin typeface="Trebuchet MS"/>
            <a:cs typeface="Trebuchet MS"/>
          </a:endParaRPr>
        </a:p>
      </dgm:t>
    </dgm:pt>
    <dgm:pt modelId="{0C9127EB-165C-4C66-ACDE-74870875C4DB}">
      <dgm:prSet custT="1"/>
      <dgm:spPr/>
      <dgm:t>
        <a:bodyPr/>
        <a:lstStyle/>
        <a:p>
          <a:r>
            <a:rPr lang="en-US" sz="2200" dirty="0" smtClean="0">
              <a:latin typeface="Trebuchet MS"/>
              <a:cs typeface="Trebuchet MS"/>
            </a:rPr>
            <a:t>Based on ideas from Frederic Taylor’s 1911 book, “Principles of Scientific Management”</a:t>
          </a:r>
          <a:endParaRPr lang="en-US" sz="2200" dirty="0">
            <a:latin typeface="Trebuchet MS"/>
            <a:cs typeface="Trebuchet MS"/>
          </a:endParaRPr>
        </a:p>
      </dgm:t>
    </dgm:pt>
    <dgm:pt modelId="{AB375E36-3E80-4BF2-85DE-7A529C76480D}" type="parTrans" cxnId="{3CDF4182-0F4B-4978-9639-9237C13FA290}">
      <dgm:prSet/>
      <dgm:spPr/>
      <dgm:t>
        <a:bodyPr/>
        <a:lstStyle/>
        <a:p>
          <a:endParaRPr lang="en-US" sz="2200">
            <a:latin typeface="Trebuchet MS"/>
            <a:cs typeface="Trebuchet MS"/>
          </a:endParaRPr>
        </a:p>
      </dgm:t>
    </dgm:pt>
    <dgm:pt modelId="{261849F0-56C6-4551-B6B3-0A5A960ED438}" type="sibTrans" cxnId="{3CDF4182-0F4B-4978-9639-9237C13FA290}">
      <dgm:prSet/>
      <dgm:spPr/>
      <dgm:t>
        <a:bodyPr/>
        <a:lstStyle/>
        <a:p>
          <a:endParaRPr lang="en-US" sz="2200">
            <a:latin typeface="Trebuchet MS"/>
            <a:cs typeface="Trebuchet MS"/>
          </a:endParaRPr>
        </a:p>
      </dgm:t>
    </dgm:pt>
    <dgm:pt modelId="{4D71A474-BD48-4825-BE68-5DD5E4B3A1C0}">
      <dgm:prSet custT="1"/>
      <dgm:spPr/>
      <dgm:t>
        <a:bodyPr/>
        <a:lstStyle/>
        <a:p>
          <a:r>
            <a:rPr lang="en-US" sz="2200" dirty="0" smtClean="0">
              <a:latin typeface="Trebuchet MS"/>
              <a:cs typeface="Trebuchet MS"/>
            </a:rPr>
            <a:t>Job Specialization</a:t>
          </a:r>
          <a:endParaRPr lang="en-US" sz="2200" dirty="0">
            <a:latin typeface="Trebuchet MS"/>
            <a:cs typeface="Trebuchet MS"/>
          </a:endParaRPr>
        </a:p>
      </dgm:t>
    </dgm:pt>
    <dgm:pt modelId="{B6CECE8D-AB36-4DFB-89DB-EB3478DD5B95}" type="parTrans" cxnId="{74699146-D679-4688-89EE-561A98A88DB7}">
      <dgm:prSet/>
      <dgm:spPr/>
      <dgm:t>
        <a:bodyPr/>
        <a:lstStyle/>
        <a:p>
          <a:endParaRPr lang="en-US" sz="2200">
            <a:latin typeface="Trebuchet MS"/>
            <a:cs typeface="Trebuchet MS"/>
          </a:endParaRPr>
        </a:p>
      </dgm:t>
    </dgm:pt>
    <dgm:pt modelId="{9B46E41D-E94A-4C18-AC10-3B63385E77ED}" type="sibTrans" cxnId="{74699146-D679-4688-89EE-561A98A88DB7}">
      <dgm:prSet/>
      <dgm:spPr/>
      <dgm:t>
        <a:bodyPr/>
        <a:lstStyle/>
        <a:p>
          <a:endParaRPr lang="en-US" sz="2200">
            <a:latin typeface="Trebuchet MS"/>
            <a:cs typeface="Trebuchet MS"/>
          </a:endParaRPr>
        </a:p>
      </dgm:t>
    </dgm:pt>
    <dgm:pt modelId="{FEB01C97-2B2B-454A-B6C3-D66C1D24184C}">
      <dgm:prSet custT="1"/>
      <dgm:spPr/>
      <dgm:t>
        <a:bodyPr/>
        <a:lstStyle/>
        <a:p>
          <a:r>
            <a:rPr lang="en-US" sz="2200" dirty="0" smtClean="0">
              <a:latin typeface="Trebuchet MS"/>
              <a:cs typeface="Trebuchet MS"/>
            </a:rPr>
            <a:t>Among the most influential books of the 20</a:t>
          </a:r>
          <a:r>
            <a:rPr lang="en-US" sz="2200" baseline="30000" dirty="0" smtClean="0">
              <a:latin typeface="Trebuchet MS"/>
              <a:cs typeface="Trebuchet MS"/>
            </a:rPr>
            <a:t>th</a:t>
          </a:r>
          <a:r>
            <a:rPr lang="en-US" sz="2200" dirty="0" smtClean="0">
              <a:latin typeface="Trebuchet MS"/>
              <a:cs typeface="Trebuchet MS"/>
            </a:rPr>
            <a:t> century</a:t>
          </a:r>
          <a:endParaRPr lang="en-US" sz="2200" dirty="0">
            <a:latin typeface="Trebuchet MS"/>
            <a:cs typeface="Trebuchet MS"/>
          </a:endParaRPr>
        </a:p>
      </dgm:t>
    </dgm:pt>
    <dgm:pt modelId="{BAED5CFA-B408-4827-B6CA-BF9073CE4A56}" type="parTrans" cxnId="{BDDBBB81-6CDF-49F3-8B3D-B64E7FAFAECD}">
      <dgm:prSet/>
      <dgm:spPr/>
      <dgm:t>
        <a:bodyPr/>
        <a:lstStyle/>
        <a:p>
          <a:endParaRPr lang="en-US" sz="2200">
            <a:latin typeface="Trebuchet MS"/>
            <a:cs typeface="Trebuchet MS"/>
          </a:endParaRPr>
        </a:p>
      </dgm:t>
    </dgm:pt>
    <dgm:pt modelId="{C44C4741-3EA5-4DB5-A24C-ABEAE919C1E6}" type="sibTrans" cxnId="{BDDBBB81-6CDF-49F3-8B3D-B64E7FAFAECD}">
      <dgm:prSet/>
      <dgm:spPr/>
      <dgm:t>
        <a:bodyPr/>
        <a:lstStyle/>
        <a:p>
          <a:endParaRPr lang="en-US" sz="2200">
            <a:latin typeface="Trebuchet MS"/>
            <a:cs typeface="Trebuchet MS"/>
          </a:endParaRPr>
        </a:p>
      </dgm:t>
    </dgm:pt>
    <dgm:pt modelId="{8629554E-4A4A-4445-B52B-1F9410456341}">
      <dgm:prSet custT="1"/>
      <dgm:spPr/>
      <dgm:t>
        <a:bodyPr/>
        <a:lstStyle/>
        <a:p>
          <a:r>
            <a:rPr lang="en-US" sz="2200" dirty="0" smtClean="0">
              <a:latin typeface="Trebuchet MS"/>
              <a:cs typeface="Trebuchet MS"/>
            </a:rPr>
            <a:t>Break down jobs into their simplest components</a:t>
          </a:r>
          <a:endParaRPr lang="en-US" sz="2200" dirty="0">
            <a:latin typeface="Trebuchet MS"/>
            <a:cs typeface="Trebuchet MS"/>
          </a:endParaRPr>
        </a:p>
      </dgm:t>
    </dgm:pt>
    <dgm:pt modelId="{BE8A1A03-D564-45E0-923D-4C8518A5BFB1}" type="parTrans" cxnId="{48884A22-3C81-4EF6-B74C-3F87DACBC0B4}">
      <dgm:prSet/>
      <dgm:spPr/>
      <dgm:t>
        <a:bodyPr/>
        <a:lstStyle/>
        <a:p>
          <a:endParaRPr lang="en-US" sz="2200">
            <a:latin typeface="Trebuchet MS"/>
            <a:cs typeface="Trebuchet MS"/>
          </a:endParaRPr>
        </a:p>
      </dgm:t>
    </dgm:pt>
    <dgm:pt modelId="{D4E0D643-54F0-4C7C-9493-D2AC571847D8}" type="sibTrans" cxnId="{48884A22-3C81-4EF6-B74C-3F87DACBC0B4}">
      <dgm:prSet/>
      <dgm:spPr/>
      <dgm:t>
        <a:bodyPr/>
        <a:lstStyle/>
        <a:p>
          <a:endParaRPr lang="en-US" sz="2200">
            <a:latin typeface="Trebuchet MS"/>
            <a:cs typeface="Trebuchet MS"/>
          </a:endParaRPr>
        </a:p>
      </dgm:t>
    </dgm:pt>
    <dgm:pt modelId="{BF72FBAE-3428-4FA3-BE64-2A35390E9243}">
      <dgm:prSet custT="1"/>
      <dgm:spPr/>
      <dgm:t>
        <a:bodyPr/>
        <a:lstStyle/>
        <a:p>
          <a:r>
            <a:rPr lang="en-US" sz="2200" dirty="0" smtClean="0">
              <a:latin typeface="Trebuchet MS"/>
              <a:cs typeface="Trebuchet MS"/>
            </a:rPr>
            <a:t>Assign tasks so each employee performs a select number of tasks in a repetitive manner</a:t>
          </a:r>
          <a:endParaRPr lang="en-US" sz="2200" dirty="0">
            <a:latin typeface="Trebuchet MS"/>
            <a:cs typeface="Trebuchet MS"/>
          </a:endParaRPr>
        </a:p>
      </dgm:t>
    </dgm:pt>
    <dgm:pt modelId="{17F3B4C9-C849-4F5D-A3E2-76F8FC833930}" type="parTrans" cxnId="{32100C92-F5D2-4107-88A4-8FDEF450DC9D}">
      <dgm:prSet/>
      <dgm:spPr/>
      <dgm:t>
        <a:bodyPr/>
        <a:lstStyle/>
        <a:p>
          <a:endParaRPr lang="en-US" sz="2200">
            <a:latin typeface="Trebuchet MS"/>
            <a:cs typeface="Trebuchet MS"/>
          </a:endParaRPr>
        </a:p>
      </dgm:t>
    </dgm:pt>
    <dgm:pt modelId="{28B3F26C-7404-4463-A6FB-044BFC5AA374}" type="sibTrans" cxnId="{32100C92-F5D2-4107-88A4-8FDEF450DC9D}">
      <dgm:prSet/>
      <dgm:spPr/>
      <dgm:t>
        <a:bodyPr/>
        <a:lstStyle/>
        <a:p>
          <a:endParaRPr lang="en-US" sz="2200">
            <a:latin typeface="Trebuchet MS"/>
            <a:cs typeface="Trebuchet MS"/>
          </a:endParaRPr>
        </a:p>
      </dgm:t>
    </dgm:pt>
    <dgm:pt modelId="{B5C28216-4F77-40BA-ACDA-E1B769936C6D}" type="pres">
      <dgm:prSet presAssocID="{B87BF9C1-D5A6-47CD-B27B-6D66B6F4A77E}" presName="linearFlow" presStyleCnt="0">
        <dgm:presLayoutVars>
          <dgm:dir/>
          <dgm:animLvl val="lvl"/>
          <dgm:resizeHandles val="exact"/>
        </dgm:presLayoutVars>
      </dgm:prSet>
      <dgm:spPr/>
      <dgm:t>
        <a:bodyPr/>
        <a:lstStyle/>
        <a:p>
          <a:endParaRPr lang="en-US"/>
        </a:p>
      </dgm:t>
    </dgm:pt>
    <dgm:pt modelId="{7DAE6425-A430-433D-A7B0-5C0413CF6684}" type="pres">
      <dgm:prSet presAssocID="{54974EE3-9752-4DA5-A1ED-CCD0A4B342D2}" presName="composite" presStyleCnt="0"/>
      <dgm:spPr/>
      <dgm:t>
        <a:bodyPr/>
        <a:lstStyle/>
        <a:p>
          <a:endParaRPr lang="en-US"/>
        </a:p>
      </dgm:t>
    </dgm:pt>
    <dgm:pt modelId="{8D3726EF-834E-47B1-82CC-370176E60176}" type="pres">
      <dgm:prSet presAssocID="{54974EE3-9752-4DA5-A1ED-CCD0A4B342D2}" presName="parTx" presStyleLbl="node1" presStyleIdx="0" presStyleCnt="2">
        <dgm:presLayoutVars>
          <dgm:chMax val="0"/>
          <dgm:chPref val="0"/>
          <dgm:bulletEnabled val="1"/>
        </dgm:presLayoutVars>
      </dgm:prSet>
      <dgm:spPr/>
      <dgm:t>
        <a:bodyPr/>
        <a:lstStyle/>
        <a:p>
          <a:endParaRPr lang="en-US"/>
        </a:p>
      </dgm:t>
    </dgm:pt>
    <dgm:pt modelId="{76762C72-267A-4CB2-9B05-5735219848EC}" type="pres">
      <dgm:prSet presAssocID="{54974EE3-9752-4DA5-A1ED-CCD0A4B342D2}" presName="parSh" presStyleLbl="node1" presStyleIdx="0" presStyleCnt="2"/>
      <dgm:spPr/>
      <dgm:t>
        <a:bodyPr/>
        <a:lstStyle/>
        <a:p>
          <a:endParaRPr lang="en-US"/>
        </a:p>
      </dgm:t>
    </dgm:pt>
    <dgm:pt modelId="{0EBA8152-0EC9-4050-B9B9-FA5158EE28D2}" type="pres">
      <dgm:prSet presAssocID="{54974EE3-9752-4DA5-A1ED-CCD0A4B342D2}" presName="desTx" presStyleLbl="fgAcc1" presStyleIdx="0" presStyleCnt="2" custScaleX="138186" custLinFactNeighborX="1782" custLinFactNeighborY="4">
        <dgm:presLayoutVars>
          <dgm:bulletEnabled val="1"/>
        </dgm:presLayoutVars>
      </dgm:prSet>
      <dgm:spPr/>
      <dgm:t>
        <a:bodyPr/>
        <a:lstStyle/>
        <a:p>
          <a:endParaRPr lang="en-US"/>
        </a:p>
      </dgm:t>
    </dgm:pt>
    <dgm:pt modelId="{352A0D53-D96C-43B6-9ABD-0209469BDC3C}" type="pres">
      <dgm:prSet presAssocID="{9E8AC11F-A15E-4F7D-8D29-5FF6836A3144}" presName="sibTrans" presStyleLbl="sibTrans2D1" presStyleIdx="0" presStyleCnt="1"/>
      <dgm:spPr/>
      <dgm:t>
        <a:bodyPr/>
        <a:lstStyle/>
        <a:p>
          <a:endParaRPr lang="en-US"/>
        </a:p>
      </dgm:t>
    </dgm:pt>
    <dgm:pt modelId="{DCC17CFC-B586-480C-9112-E3851F4926EA}" type="pres">
      <dgm:prSet presAssocID="{9E8AC11F-A15E-4F7D-8D29-5FF6836A3144}" presName="connTx" presStyleLbl="sibTrans2D1" presStyleIdx="0" presStyleCnt="1"/>
      <dgm:spPr/>
      <dgm:t>
        <a:bodyPr/>
        <a:lstStyle/>
        <a:p>
          <a:endParaRPr lang="en-US"/>
        </a:p>
      </dgm:t>
    </dgm:pt>
    <dgm:pt modelId="{8439FF3D-D8A1-4D74-8226-B266A06945F6}" type="pres">
      <dgm:prSet presAssocID="{4D71A474-BD48-4825-BE68-5DD5E4B3A1C0}" presName="composite" presStyleCnt="0"/>
      <dgm:spPr/>
      <dgm:t>
        <a:bodyPr/>
        <a:lstStyle/>
        <a:p>
          <a:endParaRPr lang="en-US"/>
        </a:p>
      </dgm:t>
    </dgm:pt>
    <dgm:pt modelId="{67009FDE-A803-460D-AF53-71EE9CB3F022}" type="pres">
      <dgm:prSet presAssocID="{4D71A474-BD48-4825-BE68-5DD5E4B3A1C0}" presName="parTx" presStyleLbl="node1" presStyleIdx="0" presStyleCnt="2">
        <dgm:presLayoutVars>
          <dgm:chMax val="0"/>
          <dgm:chPref val="0"/>
          <dgm:bulletEnabled val="1"/>
        </dgm:presLayoutVars>
      </dgm:prSet>
      <dgm:spPr/>
      <dgm:t>
        <a:bodyPr/>
        <a:lstStyle/>
        <a:p>
          <a:endParaRPr lang="en-US"/>
        </a:p>
      </dgm:t>
    </dgm:pt>
    <dgm:pt modelId="{FDD4ECB4-1F3F-468B-9180-33376DACBFB4}" type="pres">
      <dgm:prSet presAssocID="{4D71A474-BD48-4825-BE68-5DD5E4B3A1C0}" presName="parSh" presStyleLbl="node1" presStyleIdx="1" presStyleCnt="2"/>
      <dgm:spPr/>
      <dgm:t>
        <a:bodyPr/>
        <a:lstStyle/>
        <a:p>
          <a:endParaRPr lang="en-US"/>
        </a:p>
      </dgm:t>
    </dgm:pt>
    <dgm:pt modelId="{5188EA1F-9A86-4FA2-A47A-967982AD9794}" type="pres">
      <dgm:prSet presAssocID="{4D71A474-BD48-4825-BE68-5DD5E4B3A1C0}" presName="desTx" presStyleLbl="fgAcc1" presStyleIdx="1" presStyleCnt="2" custScaleX="134325">
        <dgm:presLayoutVars>
          <dgm:bulletEnabled val="1"/>
        </dgm:presLayoutVars>
      </dgm:prSet>
      <dgm:spPr/>
      <dgm:t>
        <a:bodyPr/>
        <a:lstStyle/>
        <a:p>
          <a:endParaRPr lang="en-US"/>
        </a:p>
      </dgm:t>
    </dgm:pt>
  </dgm:ptLst>
  <dgm:cxnLst>
    <dgm:cxn modelId="{AFD3E8A6-DFAA-7F43-B125-5B979C17E51B}" type="presOf" srcId="{54974EE3-9752-4DA5-A1ED-CCD0A4B342D2}" destId="{8D3726EF-834E-47B1-82CC-370176E60176}" srcOrd="0" destOrd="0" presId="urn:microsoft.com/office/officeart/2005/8/layout/process3"/>
    <dgm:cxn modelId="{D35CDB42-647F-8543-8B6C-24ABB59096DB}" type="presOf" srcId="{9E8AC11F-A15E-4F7D-8D29-5FF6836A3144}" destId="{352A0D53-D96C-43B6-9ABD-0209469BDC3C}" srcOrd="0" destOrd="0" presId="urn:microsoft.com/office/officeart/2005/8/layout/process3"/>
    <dgm:cxn modelId="{32100C92-F5D2-4107-88A4-8FDEF450DC9D}" srcId="{4D71A474-BD48-4825-BE68-5DD5E4B3A1C0}" destId="{BF72FBAE-3428-4FA3-BE64-2A35390E9243}" srcOrd="1" destOrd="0" parTransId="{17F3B4C9-C849-4F5D-A3E2-76F8FC833930}" sibTransId="{28B3F26C-7404-4463-A6FB-044BFC5AA374}"/>
    <dgm:cxn modelId="{3A93B650-FD0D-4047-83FC-66B83282DDB5}" type="presOf" srcId="{54974EE3-9752-4DA5-A1ED-CCD0A4B342D2}" destId="{76762C72-267A-4CB2-9B05-5735219848EC}" srcOrd="1" destOrd="0" presId="urn:microsoft.com/office/officeart/2005/8/layout/process3"/>
    <dgm:cxn modelId="{48884A22-3C81-4EF6-B74C-3F87DACBC0B4}" srcId="{4D71A474-BD48-4825-BE68-5DD5E4B3A1C0}" destId="{8629554E-4A4A-4445-B52B-1F9410456341}" srcOrd="0" destOrd="0" parTransId="{BE8A1A03-D564-45E0-923D-4C8518A5BFB1}" sibTransId="{D4E0D643-54F0-4C7C-9493-D2AC571847D8}"/>
    <dgm:cxn modelId="{74699146-D679-4688-89EE-561A98A88DB7}" srcId="{B87BF9C1-D5A6-47CD-B27B-6D66B6F4A77E}" destId="{4D71A474-BD48-4825-BE68-5DD5E4B3A1C0}" srcOrd="1" destOrd="0" parTransId="{B6CECE8D-AB36-4DFB-89DB-EB3478DD5B95}" sibTransId="{9B46E41D-E94A-4C18-AC10-3B63385E77ED}"/>
    <dgm:cxn modelId="{DCF86811-D928-D84C-B148-1B87304C6614}" type="presOf" srcId="{9E8AC11F-A15E-4F7D-8D29-5FF6836A3144}" destId="{DCC17CFC-B586-480C-9112-E3851F4926EA}" srcOrd="1" destOrd="0" presId="urn:microsoft.com/office/officeart/2005/8/layout/process3"/>
    <dgm:cxn modelId="{BDDBBB81-6CDF-49F3-8B3D-B64E7FAFAECD}" srcId="{54974EE3-9752-4DA5-A1ED-CCD0A4B342D2}" destId="{FEB01C97-2B2B-454A-B6C3-D66C1D24184C}" srcOrd="1" destOrd="0" parTransId="{BAED5CFA-B408-4827-B6CA-BF9073CE4A56}" sibTransId="{C44C4741-3EA5-4DB5-A24C-ABEAE919C1E6}"/>
    <dgm:cxn modelId="{339E3245-741F-B941-9FD5-1A1ADB9B0EB3}" type="presOf" srcId="{4D71A474-BD48-4825-BE68-5DD5E4B3A1C0}" destId="{FDD4ECB4-1F3F-468B-9180-33376DACBFB4}" srcOrd="1" destOrd="0" presId="urn:microsoft.com/office/officeart/2005/8/layout/process3"/>
    <dgm:cxn modelId="{BD6EA96B-BE9E-C143-B671-F45B37D5391F}" type="presOf" srcId="{FEB01C97-2B2B-454A-B6C3-D66C1D24184C}" destId="{0EBA8152-0EC9-4050-B9B9-FA5158EE28D2}" srcOrd="0" destOrd="1" presId="urn:microsoft.com/office/officeart/2005/8/layout/process3"/>
    <dgm:cxn modelId="{3E06A93E-26CA-9D48-941B-A243393A8B06}" type="presOf" srcId="{8629554E-4A4A-4445-B52B-1F9410456341}" destId="{5188EA1F-9A86-4FA2-A47A-967982AD9794}" srcOrd="0" destOrd="0" presId="urn:microsoft.com/office/officeart/2005/8/layout/process3"/>
    <dgm:cxn modelId="{91B78186-7D6F-4744-AF66-2C2EDDCFD9FB}" srcId="{B87BF9C1-D5A6-47CD-B27B-6D66B6F4A77E}" destId="{54974EE3-9752-4DA5-A1ED-CCD0A4B342D2}" srcOrd="0" destOrd="0" parTransId="{E6056735-BFD4-4488-A24E-BF5F8BFB4633}" sibTransId="{9E8AC11F-A15E-4F7D-8D29-5FF6836A3144}"/>
    <dgm:cxn modelId="{F1ED1719-41AC-FB43-A90F-555643C5F4A1}" type="presOf" srcId="{0C9127EB-165C-4C66-ACDE-74870875C4DB}" destId="{0EBA8152-0EC9-4050-B9B9-FA5158EE28D2}" srcOrd="0" destOrd="0" presId="urn:microsoft.com/office/officeart/2005/8/layout/process3"/>
    <dgm:cxn modelId="{E5EFF3C5-BFBB-AE4D-B133-323F1CEC7B11}" type="presOf" srcId="{B87BF9C1-D5A6-47CD-B27B-6D66B6F4A77E}" destId="{B5C28216-4F77-40BA-ACDA-E1B769936C6D}" srcOrd="0" destOrd="0" presId="urn:microsoft.com/office/officeart/2005/8/layout/process3"/>
    <dgm:cxn modelId="{EEB8C34E-F6B5-0A4A-A08C-5D0D3CA69D6B}" type="presOf" srcId="{4D71A474-BD48-4825-BE68-5DD5E4B3A1C0}" destId="{67009FDE-A803-460D-AF53-71EE9CB3F022}" srcOrd="0" destOrd="0" presId="urn:microsoft.com/office/officeart/2005/8/layout/process3"/>
    <dgm:cxn modelId="{C082A92E-63B3-664D-ADD5-D5C2DEA2E590}" type="presOf" srcId="{BF72FBAE-3428-4FA3-BE64-2A35390E9243}" destId="{5188EA1F-9A86-4FA2-A47A-967982AD9794}" srcOrd="0" destOrd="1" presId="urn:microsoft.com/office/officeart/2005/8/layout/process3"/>
    <dgm:cxn modelId="{3CDF4182-0F4B-4978-9639-9237C13FA290}" srcId="{54974EE3-9752-4DA5-A1ED-CCD0A4B342D2}" destId="{0C9127EB-165C-4C66-ACDE-74870875C4DB}" srcOrd="0" destOrd="0" parTransId="{AB375E36-3E80-4BF2-85DE-7A529C76480D}" sibTransId="{261849F0-56C6-4551-B6B3-0A5A960ED438}"/>
    <dgm:cxn modelId="{FE8BB8C2-C7FD-294E-B105-9544504E07CC}" type="presParOf" srcId="{B5C28216-4F77-40BA-ACDA-E1B769936C6D}" destId="{7DAE6425-A430-433D-A7B0-5C0413CF6684}" srcOrd="0" destOrd="0" presId="urn:microsoft.com/office/officeart/2005/8/layout/process3"/>
    <dgm:cxn modelId="{72E0CB24-9A7A-764B-9F04-D24AE38B60B6}" type="presParOf" srcId="{7DAE6425-A430-433D-A7B0-5C0413CF6684}" destId="{8D3726EF-834E-47B1-82CC-370176E60176}" srcOrd="0" destOrd="0" presId="urn:microsoft.com/office/officeart/2005/8/layout/process3"/>
    <dgm:cxn modelId="{76964535-6154-DD47-BAB4-D786D1B7521E}" type="presParOf" srcId="{7DAE6425-A430-433D-A7B0-5C0413CF6684}" destId="{76762C72-267A-4CB2-9B05-5735219848EC}" srcOrd="1" destOrd="0" presId="urn:microsoft.com/office/officeart/2005/8/layout/process3"/>
    <dgm:cxn modelId="{EB4EB3F0-534F-EC4E-83DA-A1848DEBCEFE}" type="presParOf" srcId="{7DAE6425-A430-433D-A7B0-5C0413CF6684}" destId="{0EBA8152-0EC9-4050-B9B9-FA5158EE28D2}" srcOrd="2" destOrd="0" presId="urn:microsoft.com/office/officeart/2005/8/layout/process3"/>
    <dgm:cxn modelId="{9AF49708-DBD4-8941-A9A2-0A71728A8528}" type="presParOf" srcId="{B5C28216-4F77-40BA-ACDA-E1B769936C6D}" destId="{352A0D53-D96C-43B6-9ABD-0209469BDC3C}" srcOrd="1" destOrd="0" presId="urn:microsoft.com/office/officeart/2005/8/layout/process3"/>
    <dgm:cxn modelId="{D8F4EB49-75B0-D04B-90C1-33A511F68DDA}" type="presParOf" srcId="{352A0D53-D96C-43B6-9ABD-0209469BDC3C}" destId="{DCC17CFC-B586-480C-9112-E3851F4926EA}" srcOrd="0" destOrd="0" presId="urn:microsoft.com/office/officeart/2005/8/layout/process3"/>
    <dgm:cxn modelId="{80E2AB3A-A2DA-D344-A4AF-C515D5B59C0A}" type="presParOf" srcId="{B5C28216-4F77-40BA-ACDA-E1B769936C6D}" destId="{8439FF3D-D8A1-4D74-8226-B266A06945F6}" srcOrd="2" destOrd="0" presId="urn:microsoft.com/office/officeart/2005/8/layout/process3"/>
    <dgm:cxn modelId="{2B27141E-2394-824F-B20C-6C44ACF527B3}" type="presParOf" srcId="{8439FF3D-D8A1-4D74-8226-B266A06945F6}" destId="{67009FDE-A803-460D-AF53-71EE9CB3F022}" srcOrd="0" destOrd="0" presId="urn:microsoft.com/office/officeart/2005/8/layout/process3"/>
    <dgm:cxn modelId="{1E7AFCD3-B3DA-8A45-8C5F-2AC31C1D2F55}" type="presParOf" srcId="{8439FF3D-D8A1-4D74-8226-B266A06945F6}" destId="{FDD4ECB4-1F3F-468B-9180-33376DACBFB4}" srcOrd="1" destOrd="0" presId="urn:microsoft.com/office/officeart/2005/8/layout/process3"/>
    <dgm:cxn modelId="{A7F98C36-E834-554A-B90E-E412D69B491A}" type="presParOf" srcId="{8439FF3D-D8A1-4D74-8226-B266A06945F6}" destId="{5188EA1F-9A86-4FA2-A47A-967982AD979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E5EA6B6-4F73-4A1C-8AFA-1E1E7E69622D}" type="doc">
      <dgm:prSet loTypeId="urn:microsoft.com/office/officeart/2005/8/layout/matrix3" loCatId="matrix" qsTypeId="urn:microsoft.com/office/officeart/2005/8/quickstyle/simple4" qsCatId="simple" csTypeId="urn:microsoft.com/office/officeart/2005/8/colors/accent1_3" csCatId="accent1" phldr="1"/>
      <dgm:spPr/>
      <dgm:t>
        <a:bodyPr/>
        <a:lstStyle/>
        <a:p>
          <a:endParaRPr lang="en-US"/>
        </a:p>
      </dgm:t>
    </dgm:pt>
    <dgm:pt modelId="{DBE855E1-8F4C-4550-B469-1A382010A463}">
      <dgm:prSet phldrT="[Text]" custT="1"/>
      <dgm:spPr/>
      <dgm:t>
        <a:bodyPr/>
        <a:lstStyle/>
        <a:p>
          <a:r>
            <a:rPr lang="en-US" sz="2400" dirty="0" smtClean="0">
              <a:latin typeface="Trebuchet MS"/>
              <a:cs typeface="Trebuchet MS"/>
            </a:rPr>
            <a:t>How often?</a:t>
          </a:r>
          <a:endParaRPr lang="en-US" sz="2400" dirty="0">
            <a:latin typeface="Trebuchet MS"/>
            <a:cs typeface="Trebuchet MS"/>
          </a:endParaRPr>
        </a:p>
      </dgm:t>
    </dgm:pt>
    <dgm:pt modelId="{53D44528-2BA4-4F79-9202-0B9D7E3C8E65}" type="parTrans" cxnId="{A5C34741-5B0E-4BEE-9F19-9B0E1B5C9EC4}">
      <dgm:prSet/>
      <dgm:spPr/>
      <dgm:t>
        <a:bodyPr/>
        <a:lstStyle/>
        <a:p>
          <a:endParaRPr lang="en-US" sz="2400">
            <a:latin typeface="Trebuchet MS"/>
            <a:cs typeface="Trebuchet MS"/>
          </a:endParaRPr>
        </a:p>
      </dgm:t>
    </dgm:pt>
    <dgm:pt modelId="{0F353FEB-275C-48E9-BC29-AE4722E77718}" type="sibTrans" cxnId="{A5C34741-5B0E-4BEE-9F19-9B0E1B5C9EC4}">
      <dgm:prSet/>
      <dgm:spPr/>
      <dgm:t>
        <a:bodyPr/>
        <a:lstStyle/>
        <a:p>
          <a:endParaRPr lang="en-US" sz="2400">
            <a:latin typeface="Trebuchet MS"/>
            <a:cs typeface="Trebuchet MS"/>
          </a:endParaRPr>
        </a:p>
      </dgm:t>
    </dgm:pt>
    <dgm:pt modelId="{ADC1B4A6-C4DB-47EA-BA0A-05591B50FE95}">
      <dgm:prSet phldrT="[Text]" custT="1"/>
      <dgm:spPr/>
      <dgm:t>
        <a:bodyPr/>
        <a:lstStyle/>
        <a:p>
          <a:r>
            <a:rPr lang="en-US" sz="2400" dirty="0" smtClean="0">
              <a:latin typeface="Trebuchet MS"/>
              <a:cs typeface="Trebuchet MS"/>
            </a:rPr>
            <a:t>What is the purpose?</a:t>
          </a:r>
          <a:endParaRPr lang="en-US" sz="2400" dirty="0">
            <a:latin typeface="Trebuchet MS"/>
            <a:cs typeface="Trebuchet MS"/>
          </a:endParaRPr>
        </a:p>
      </dgm:t>
    </dgm:pt>
    <dgm:pt modelId="{699B6722-E656-4A93-BEAE-772575436540}" type="parTrans" cxnId="{A3EB510D-DFF7-4CFD-A31E-A5A5019E8080}">
      <dgm:prSet/>
      <dgm:spPr/>
      <dgm:t>
        <a:bodyPr/>
        <a:lstStyle/>
        <a:p>
          <a:endParaRPr lang="en-US" sz="2400">
            <a:latin typeface="Trebuchet MS"/>
            <a:cs typeface="Trebuchet MS"/>
          </a:endParaRPr>
        </a:p>
      </dgm:t>
    </dgm:pt>
    <dgm:pt modelId="{DDC1B71F-341F-4B1B-99EE-CC2171C46C35}" type="sibTrans" cxnId="{A3EB510D-DFF7-4CFD-A31E-A5A5019E8080}">
      <dgm:prSet/>
      <dgm:spPr/>
      <dgm:t>
        <a:bodyPr/>
        <a:lstStyle/>
        <a:p>
          <a:endParaRPr lang="en-US" sz="2400">
            <a:latin typeface="Trebuchet MS"/>
            <a:cs typeface="Trebuchet MS"/>
          </a:endParaRPr>
        </a:p>
      </dgm:t>
    </dgm:pt>
    <dgm:pt modelId="{B2F66E42-570A-450F-ABCD-03863886D457}">
      <dgm:prSet phldrT="[Text]" custT="1"/>
      <dgm:spPr/>
      <dgm:t>
        <a:bodyPr/>
        <a:lstStyle/>
        <a:p>
          <a:r>
            <a:rPr lang="en-US" sz="2400" dirty="0" smtClean="0">
              <a:latin typeface="Trebuchet MS"/>
              <a:cs typeface="Trebuchet MS"/>
            </a:rPr>
            <a:t>Who is the rater?</a:t>
          </a:r>
          <a:endParaRPr lang="en-US" sz="2400" dirty="0">
            <a:latin typeface="Trebuchet MS"/>
            <a:cs typeface="Trebuchet MS"/>
          </a:endParaRPr>
        </a:p>
      </dgm:t>
    </dgm:pt>
    <dgm:pt modelId="{8D7B2123-E6FA-4DD1-8C55-F0EACAD78BA4}" type="parTrans" cxnId="{E92E7F15-0FD4-4105-97ED-508BCF564DBA}">
      <dgm:prSet/>
      <dgm:spPr/>
      <dgm:t>
        <a:bodyPr/>
        <a:lstStyle/>
        <a:p>
          <a:endParaRPr lang="en-US" sz="2400">
            <a:latin typeface="Trebuchet MS"/>
            <a:cs typeface="Trebuchet MS"/>
          </a:endParaRPr>
        </a:p>
      </dgm:t>
    </dgm:pt>
    <dgm:pt modelId="{4887E270-10EB-4D33-8DA1-91230FD7C39D}" type="sibTrans" cxnId="{E92E7F15-0FD4-4105-97ED-508BCF564DBA}">
      <dgm:prSet/>
      <dgm:spPr/>
      <dgm:t>
        <a:bodyPr/>
        <a:lstStyle/>
        <a:p>
          <a:endParaRPr lang="en-US" sz="2400">
            <a:latin typeface="Trebuchet MS"/>
            <a:cs typeface="Trebuchet MS"/>
          </a:endParaRPr>
        </a:p>
      </dgm:t>
    </dgm:pt>
    <dgm:pt modelId="{8FBE1203-9451-4EBB-828D-FF142E3036CE}">
      <dgm:prSet phldrT="[Text]" custT="1"/>
      <dgm:spPr/>
      <dgm:t>
        <a:bodyPr/>
        <a:lstStyle/>
        <a:p>
          <a:r>
            <a:rPr lang="en-US" sz="2400" dirty="0" smtClean="0">
              <a:latin typeface="Trebuchet MS"/>
              <a:cs typeface="Trebuchet MS"/>
            </a:rPr>
            <a:t>What makes an effective system?</a:t>
          </a:r>
          <a:endParaRPr lang="en-US" sz="2400" dirty="0">
            <a:latin typeface="Trebuchet MS"/>
            <a:cs typeface="Trebuchet MS"/>
          </a:endParaRPr>
        </a:p>
      </dgm:t>
    </dgm:pt>
    <dgm:pt modelId="{70536359-1FD1-4892-98D3-7B8BB929C18E}" type="parTrans" cxnId="{E1678696-B6C7-49B9-B9CF-57A554D2E7C8}">
      <dgm:prSet/>
      <dgm:spPr/>
      <dgm:t>
        <a:bodyPr/>
        <a:lstStyle/>
        <a:p>
          <a:endParaRPr lang="en-US" sz="2400">
            <a:latin typeface="Trebuchet MS"/>
            <a:cs typeface="Trebuchet MS"/>
          </a:endParaRPr>
        </a:p>
      </dgm:t>
    </dgm:pt>
    <dgm:pt modelId="{A01F26B8-3040-4E75-AA17-30A49347797A}" type="sibTrans" cxnId="{E1678696-B6C7-49B9-B9CF-57A554D2E7C8}">
      <dgm:prSet/>
      <dgm:spPr/>
      <dgm:t>
        <a:bodyPr/>
        <a:lstStyle/>
        <a:p>
          <a:endParaRPr lang="en-US" sz="2400">
            <a:latin typeface="Trebuchet MS"/>
            <a:cs typeface="Trebuchet MS"/>
          </a:endParaRPr>
        </a:p>
      </dgm:t>
    </dgm:pt>
    <dgm:pt modelId="{6C5FD120-E06D-4099-A7C7-0616356281CA}" type="pres">
      <dgm:prSet presAssocID="{BE5EA6B6-4F73-4A1C-8AFA-1E1E7E69622D}" presName="matrix" presStyleCnt="0">
        <dgm:presLayoutVars>
          <dgm:chMax val="1"/>
          <dgm:dir/>
          <dgm:resizeHandles val="exact"/>
        </dgm:presLayoutVars>
      </dgm:prSet>
      <dgm:spPr/>
      <dgm:t>
        <a:bodyPr/>
        <a:lstStyle/>
        <a:p>
          <a:endParaRPr lang="en-US"/>
        </a:p>
      </dgm:t>
    </dgm:pt>
    <dgm:pt modelId="{8C527706-713E-4682-A54B-BD3E2590FEB5}" type="pres">
      <dgm:prSet presAssocID="{BE5EA6B6-4F73-4A1C-8AFA-1E1E7E69622D}" presName="diamond" presStyleLbl="bgShp" presStyleIdx="0" presStyleCnt="1"/>
      <dgm:spPr/>
      <dgm:t>
        <a:bodyPr/>
        <a:lstStyle/>
        <a:p>
          <a:endParaRPr lang="en-US"/>
        </a:p>
      </dgm:t>
    </dgm:pt>
    <dgm:pt modelId="{12228042-DBA7-4A03-9385-32CDD56DDC07}" type="pres">
      <dgm:prSet presAssocID="{BE5EA6B6-4F73-4A1C-8AFA-1E1E7E69622D}" presName="quad1" presStyleLbl="node1" presStyleIdx="0" presStyleCnt="4">
        <dgm:presLayoutVars>
          <dgm:chMax val="0"/>
          <dgm:chPref val="0"/>
          <dgm:bulletEnabled val="1"/>
        </dgm:presLayoutVars>
      </dgm:prSet>
      <dgm:spPr/>
      <dgm:t>
        <a:bodyPr/>
        <a:lstStyle/>
        <a:p>
          <a:endParaRPr lang="en-US"/>
        </a:p>
      </dgm:t>
    </dgm:pt>
    <dgm:pt modelId="{0813B94A-4E0D-4CFB-9AFE-F42E76CCAEA9}" type="pres">
      <dgm:prSet presAssocID="{BE5EA6B6-4F73-4A1C-8AFA-1E1E7E69622D}" presName="quad2" presStyleLbl="node1" presStyleIdx="1" presStyleCnt="4">
        <dgm:presLayoutVars>
          <dgm:chMax val="0"/>
          <dgm:chPref val="0"/>
          <dgm:bulletEnabled val="1"/>
        </dgm:presLayoutVars>
      </dgm:prSet>
      <dgm:spPr/>
      <dgm:t>
        <a:bodyPr/>
        <a:lstStyle/>
        <a:p>
          <a:endParaRPr lang="en-US"/>
        </a:p>
      </dgm:t>
    </dgm:pt>
    <dgm:pt modelId="{BAA4E9B6-4EC9-4028-A55B-3EBB8F62CFCA}" type="pres">
      <dgm:prSet presAssocID="{BE5EA6B6-4F73-4A1C-8AFA-1E1E7E69622D}" presName="quad3" presStyleLbl="node1" presStyleIdx="2" presStyleCnt="4">
        <dgm:presLayoutVars>
          <dgm:chMax val="0"/>
          <dgm:chPref val="0"/>
          <dgm:bulletEnabled val="1"/>
        </dgm:presLayoutVars>
      </dgm:prSet>
      <dgm:spPr/>
      <dgm:t>
        <a:bodyPr/>
        <a:lstStyle/>
        <a:p>
          <a:endParaRPr lang="en-US"/>
        </a:p>
      </dgm:t>
    </dgm:pt>
    <dgm:pt modelId="{A10B673D-8479-4805-A40B-723AE53F0C6D}" type="pres">
      <dgm:prSet presAssocID="{BE5EA6B6-4F73-4A1C-8AFA-1E1E7E69622D}" presName="quad4" presStyleLbl="node1" presStyleIdx="3" presStyleCnt="4">
        <dgm:presLayoutVars>
          <dgm:chMax val="0"/>
          <dgm:chPref val="0"/>
          <dgm:bulletEnabled val="1"/>
        </dgm:presLayoutVars>
      </dgm:prSet>
      <dgm:spPr/>
      <dgm:t>
        <a:bodyPr/>
        <a:lstStyle/>
        <a:p>
          <a:endParaRPr lang="en-US"/>
        </a:p>
      </dgm:t>
    </dgm:pt>
  </dgm:ptLst>
  <dgm:cxnLst>
    <dgm:cxn modelId="{E1678696-B6C7-49B9-B9CF-57A554D2E7C8}" srcId="{BE5EA6B6-4F73-4A1C-8AFA-1E1E7E69622D}" destId="{8FBE1203-9451-4EBB-828D-FF142E3036CE}" srcOrd="3" destOrd="0" parTransId="{70536359-1FD1-4892-98D3-7B8BB929C18E}" sibTransId="{A01F26B8-3040-4E75-AA17-30A49347797A}"/>
    <dgm:cxn modelId="{7F219C37-EB2E-634F-978F-8B0BFD9682FA}" type="presOf" srcId="{8FBE1203-9451-4EBB-828D-FF142E3036CE}" destId="{A10B673D-8479-4805-A40B-723AE53F0C6D}" srcOrd="0" destOrd="0" presId="urn:microsoft.com/office/officeart/2005/8/layout/matrix3"/>
    <dgm:cxn modelId="{8AD12578-3260-0D4D-84E8-E4E2DC48475C}" type="presOf" srcId="{DBE855E1-8F4C-4550-B469-1A382010A463}" destId="{12228042-DBA7-4A03-9385-32CDD56DDC07}" srcOrd="0" destOrd="0" presId="urn:microsoft.com/office/officeart/2005/8/layout/matrix3"/>
    <dgm:cxn modelId="{E92E7F15-0FD4-4105-97ED-508BCF564DBA}" srcId="{BE5EA6B6-4F73-4A1C-8AFA-1E1E7E69622D}" destId="{B2F66E42-570A-450F-ABCD-03863886D457}" srcOrd="2" destOrd="0" parTransId="{8D7B2123-E6FA-4DD1-8C55-F0EACAD78BA4}" sibTransId="{4887E270-10EB-4D33-8DA1-91230FD7C39D}"/>
    <dgm:cxn modelId="{A3EB510D-DFF7-4CFD-A31E-A5A5019E8080}" srcId="{BE5EA6B6-4F73-4A1C-8AFA-1E1E7E69622D}" destId="{ADC1B4A6-C4DB-47EA-BA0A-05591B50FE95}" srcOrd="1" destOrd="0" parTransId="{699B6722-E656-4A93-BEAE-772575436540}" sibTransId="{DDC1B71F-341F-4B1B-99EE-CC2171C46C35}"/>
    <dgm:cxn modelId="{B196C17F-DD67-974B-86BC-21AD4E87678C}" type="presOf" srcId="{BE5EA6B6-4F73-4A1C-8AFA-1E1E7E69622D}" destId="{6C5FD120-E06D-4099-A7C7-0616356281CA}" srcOrd="0" destOrd="0" presId="urn:microsoft.com/office/officeart/2005/8/layout/matrix3"/>
    <dgm:cxn modelId="{E05866CB-C240-6348-9F72-C466537A1B37}" type="presOf" srcId="{ADC1B4A6-C4DB-47EA-BA0A-05591B50FE95}" destId="{0813B94A-4E0D-4CFB-9AFE-F42E76CCAEA9}" srcOrd="0" destOrd="0" presId="urn:microsoft.com/office/officeart/2005/8/layout/matrix3"/>
    <dgm:cxn modelId="{A5C34741-5B0E-4BEE-9F19-9B0E1B5C9EC4}" srcId="{BE5EA6B6-4F73-4A1C-8AFA-1E1E7E69622D}" destId="{DBE855E1-8F4C-4550-B469-1A382010A463}" srcOrd="0" destOrd="0" parTransId="{53D44528-2BA4-4F79-9202-0B9D7E3C8E65}" sibTransId="{0F353FEB-275C-48E9-BC29-AE4722E77718}"/>
    <dgm:cxn modelId="{3CDBC037-81C6-3943-85CD-3AD77021AA4E}" type="presOf" srcId="{B2F66E42-570A-450F-ABCD-03863886D457}" destId="{BAA4E9B6-4EC9-4028-A55B-3EBB8F62CFCA}" srcOrd="0" destOrd="0" presId="urn:microsoft.com/office/officeart/2005/8/layout/matrix3"/>
    <dgm:cxn modelId="{C4460A70-8736-354B-B721-E30310F697EE}" type="presParOf" srcId="{6C5FD120-E06D-4099-A7C7-0616356281CA}" destId="{8C527706-713E-4682-A54B-BD3E2590FEB5}" srcOrd="0" destOrd="0" presId="urn:microsoft.com/office/officeart/2005/8/layout/matrix3"/>
    <dgm:cxn modelId="{5959B7F6-FD4E-8840-8894-E471DAA14BD3}" type="presParOf" srcId="{6C5FD120-E06D-4099-A7C7-0616356281CA}" destId="{12228042-DBA7-4A03-9385-32CDD56DDC07}" srcOrd="1" destOrd="0" presId="urn:microsoft.com/office/officeart/2005/8/layout/matrix3"/>
    <dgm:cxn modelId="{2D3DF0FF-737B-E445-803D-BF0BB6BA8F16}" type="presParOf" srcId="{6C5FD120-E06D-4099-A7C7-0616356281CA}" destId="{0813B94A-4E0D-4CFB-9AFE-F42E76CCAEA9}" srcOrd="2" destOrd="0" presId="urn:microsoft.com/office/officeart/2005/8/layout/matrix3"/>
    <dgm:cxn modelId="{19F9B1B4-B16E-904F-A792-881C7D90AAC7}" type="presParOf" srcId="{6C5FD120-E06D-4099-A7C7-0616356281CA}" destId="{BAA4E9B6-4EC9-4028-A55B-3EBB8F62CFCA}" srcOrd="3" destOrd="0" presId="urn:microsoft.com/office/officeart/2005/8/layout/matrix3"/>
    <dgm:cxn modelId="{DD90917E-EBA3-0B48-A65E-06BFFC2EF8CB}" type="presParOf" srcId="{6C5FD120-E06D-4099-A7C7-0616356281CA}" destId="{A10B673D-8479-4805-A40B-723AE53F0C6D}"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E469212-E09C-4E66-9A02-20BCF71395D1}" type="doc">
      <dgm:prSet loTypeId="urn:microsoft.com/office/officeart/2005/8/layout/vList5" loCatId="list" qsTypeId="urn:microsoft.com/office/officeart/2005/8/quickstyle/simple4" qsCatId="simple" csTypeId="urn:microsoft.com/office/officeart/2005/8/colors/accent1_3" csCatId="accent1" phldr="1"/>
      <dgm:spPr/>
      <dgm:t>
        <a:bodyPr/>
        <a:lstStyle/>
        <a:p>
          <a:endParaRPr lang="en-US"/>
        </a:p>
      </dgm:t>
    </dgm:pt>
    <dgm:pt modelId="{D6CBA433-FE34-4829-AB5E-F8BDAE304F91}">
      <dgm:prSet phldrT="[Text]" custT="1"/>
      <dgm:spPr/>
      <dgm:t>
        <a:bodyPr/>
        <a:lstStyle/>
        <a:p>
          <a:r>
            <a:rPr lang="en-US" sz="2800" dirty="0" smtClean="0">
              <a:latin typeface="Trebuchet MS"/>
              <a:cs typeface="Trebuchet MS"/>
            </a:rPr>
            <a:t>Absolute</a:t>
          </a:r>
          <a:endParaRPr lang="en-US" sz="2800" dirty="0">
            <a:latin typeface="Trebuchet MS"/>
            <a:cs typeface="Trebuchet MS"/>
          </a:endParaRPr>
        </a:p>
      </dgm:t>
    </dgm:pt>
    <dgm:pt modelId="{1220F67C-C203-4725-B994-B946793C950C}" type="parTrans" cxnId="{A3CD4A2C-2A4D-4124-AE30-294279ABD366}">
      <dgm:prSet/>
      <dgm:spPr/>
      <dgm:t>
        <a:bodyPr/>
        <a:lstStyle/>
        <a:p>
          <a:endParaRPr lang="en-US" sz="2000">
            <a:latin typeface="Trebuchet MS"/>
            <a:cs typeface="Trebuchet MS"/>
          </a:endParaRPr>
        </a:p>
      </dgm:t>
    </dgm:pt>
    <dgm:pt modelId="{95FC0AEF-8989-4F7E-97CD-91BAF60AD955}" type="sibTrans" cxnId="{A3CD4A2C-2A4D-4124-AE30-294279ABD366}">
      <dgm:prSet/>
      <dgm:spPr/>
      <dgm:t>
        <a:bodyPr/>
        <a:lstStyle/>
        <a:p>
          <a:endParaRPr lang="en-US" sz="2000">
            <a:latin typeface="Trebuchet MS"/>
            <a:cs typeface="Trebuchet MS"/>
          </a:endParaRPr>
        </a:p>
      </dgm:t>
    </dgm:pt>
    <dgm:pt modelId="{6A6EF671-DF2B-4B1A-BBD0-C46D7FAF4D8E}">
      <dgm:prSet phldrT="[Text]" custT="1"/>
      <dgm:spPr/>
      <dgm:t>
        <a:bodyPr/>
        <a:lstStyle/>
        <a:p>
          <a:r>
            <a:rPr lang="en-US" sz="2000" dirty="0" smtClean="0">
              <a:latin typeface="Trebuchet MS"/>
              <a:cs typeface="Trebuchet MS"/>
            </a:rPr>
            <a:t>Rating based on a standard that is applied equally to everyone</a:t>
          </a:r>
          <a:endParaRPr lang="en-US" sz="2000" dirty="0">
            <a:latin typeface="Trebuchet MS"/>
            <a:cs typeface="Trebuchet MS"/>
          </a:endParaRPr>
        </a:p>
      </dgm:t>
    </dgm:pt>
    <dgm:pt modelId="{52585E6B-EB87-4324-BFFB-169C2F6DB56E}" type="parTrans" cxnId="{8A7135C1-9212-4D4E-9557-5CFF46406021}">
      <dgm:prSet/>
      <dgm:spPr/>
      <dgm:t>
        <a:bodyPr/>
        <a:lstStyle/>
        <a:p>
          <a:endParaRPr lang="en-US" sz="2000">
            <a:latin typeface="Trebuchet MS"/>
            <a:cs typeface="Trebuchet MS"/>
          </a:endParaRPr>
        </a:p>
      </dgm:t>
    </dgm:pt>
    <dgm:pt modelId="{F3507C55-016D-46FD-BA58-6D05572988A0}" type="sibTrans" cxnId="{8A7135C1-9212-4D4E-9557-5CFF46406021}">
      <dgm:prSet/>
      <dgm:spPr/>
      <dgm:t>
        <a:bodyPr/>
        <a:lstStyle/>
        <a:p>
          <a:endParaRPr lang="en-US" sz="2000">
            <a:latin typeface="Trebuchet MS"/>
            <a:cs typeface="Trebuchet MS"/>
          </a:endParaRPr>
        </a:p>
      </dgm:t>
    </dgm:pt>
    <dgm:pt modelId="{B25873E6-A377-46C7-87C5-9E6652020904}">
      <dgm:prSet phldrT="[Text]" custT="1"/>
      <dgm:spPr/>
      <dgm:t>
        <a:bodyPr/>
        <a:lstStyle/>
        <a:p>
          <a:r>
            <a:rPr lang="en-US" sz="2000" dirty="0" smtClean="0">
              <a:latin typeface="Trebuchet MS"/>
              <a:cs typeface="Trebuchet MS"/>
            </a:rPr>
            <a:t>Scores are based solely on individual performance</a:t>
          </a:r>
          <a:endParaRPr lang="en-US" sz="2000" dirty="0">
            <a:latin typeface="Trebuchet MS"/>
            <a:cs typeface="Trebuchet MS"/>
          </a:endParaRPr>
        </a:p>
      </dgm:t>
    </dgm:pt>
    <dgm:pt modelId="{1252D48F-9868-48DD-A48A-C0D41BD40AFF}" type="parTrans" cxnId="{9E5CD218-0D40-4201-A4FD-D23546BE7DBC}">
      <dgm:prSet/>
      <dgm:spPr/>
      <dgm:t>
        <a:bodyPr/>
        <a:lstStyle/>
        <a:p>
          <a:endParaRPr lang="en-US" sz="2000">
            <a:latin typeface="Trebuchet MS"/>
            <a:cs typeface="Trebuchet MS"/>
          </a:endParaRPr>
        </a:p>
      </dgm:t>
    </dgm:pt>
    <dgm:pt modelId="{CF44B7FB-A1BF-419C-ADC3-EB02FF0F3E8C}" type="sibTrans" cxnId="{9E5CD218-0D40-4201-A4FD-D23546BE7DBC}">
      <dgm:prSet/>
      <dgm:spPr/>
      <dgm:t>
        <a:bodyPr/>
        <a:lstStyle/>
        <a:p>
          <a:endParaRPr lang="en-US" sz="2000">
            <a:latin typeface="Trebuchet MS"/>
            <a:cs typeface="Trebuchet MS"/>
          </a:endParaRPr>
        </a:p>
      </dgm:t>
    </dgm:pt>
    <dgm:pt modelId="{C720EE2A-0911-46F1-8AA2-2864A987235D}">
      <dgm:prSet phldrT="[Text]" custT="1"/>
      <dgm:spPr/>
      <dgm:t>
        <a:bodyPr/>
        <a:lstStyle/>
        <a:p>
          <a:r>
            <a:rPr lang="en-US" sz="2800" dirty="0" smtClean="0">
              <a:latin typeface="Trebuchet MS"/>
              <a:cs typeface="Trebuchet MS"/>
            </a:rPr>
            <a:t>Relative</a:t>
          </a:r>
          <a:endParaRPr lang="en-US" sz="2800" dirty="0">
            <a:latin typeface="Trebuchet MS"/>
            <a:cs typeface="Trebuchet MS"/>
          </a:endParaRPr>
        </a:p>
      </dgm:t>
    </dgm:pt>
    <dgm:pt modelId="{16CF99F2-67AD-45B9-B76D-8C78E182D478}" type="parTrans" cxnId="{D9EFC4ED-72F6-4A80-A84B-48171EEDC14D}">
      <dgm:prSet/>
      <dgm:spPr/>
      <dgm:t>
        <a:bodyPr/>
        <a:lstStyle/>
        <a:p>
          <a:endParaRPr lang="en-US" sz="2000">
            <a:latin typeface="Trebuchet MS"/>
            <a:cs typeface="Trebuchet MS"/>
          </a:endParaRPr>
        </a:p>
      </dgm:t>
    </dgm:pt>
    <dgm:pt modelId="{2F3818C0-2EE6-4D35-922A-CDD89D45325B}" type="sibTrans" cxnId="{D9EFC4ED-72F6-4A80-A84B-48171EEDC14D}">
      <dgm:prSet/>
      <dgm:spPr/>
      <dgm:t>
        <a:bodyPr/>
        <a:lstStyle/>
        <a:p>
          <a:endParaRPr lang="en-US" sz="2000">
            <a:latin typeface="Trebuchet MS"/>
            <a:cs typeface="Trebuchet MS"/>
          </a:endParaRPr>
        </a:p>
      </dgm:t>
    </dgm:pt>
    <dgm:pt modelId="{8C1E9235-D82C-4C6A-B17F-4BC148820234}">
      <dgm:prSet phldrT="[Text]" custT="1"/>
      <dgm:spPr/>
      <dgm:t>
        <a:bodyPr/>
        <a:lstStyle/>
        <a:p>
          <a:r>
            <a:rPr lang="en-US" sz="2000" dirty="0" smtClean="0">
              <a:latin typeface="Trebuchet MS"/>
              <a:cs typeface="Trebuchet MS"/>
            </a:rPr>
            <a:t>Rating is based on rank within all ratings</a:t>
          </a:r>
          <a:endParaRPr lang="en-US" sz="2000" dirty="0">
            <a:latin typeface="Trebuchet MS"/>
            <a:cs typeface="Trebuchet MS"/>
          </a:endParaRPr>
        </a:p>
      </dgm:t>
    </dgm:pt>
    <dgm:pt modelId="{117A713D-5BFC-43C5-A104-91F240C3E15D}" type="parTrans" cxnId="{88549E75-3B01-41D1-915A-099B8C1F4901}">
      <dgm:prSet/>
      <dgm:spPr/>
      <dgm:t>
        <a:bodyPr/>
        <a:lstStyle/>
        <a:p>
          <a:endParaRPr lang="en-US" sz="2000">
            <a:latin typeface="Trebuchet MS"/>
            <a:cs typeface="Trebuchet MS"/>
          </a:endParaRPr>
        </a:p>
      </dgm:t>
    </dgm:pt>
    <dgm:pt modelId="{E44F58F0-B031-4C55-B2C2-3AB17DAF6F82}" type="sibTrans" cxnId="{88549E75-3B01-41D1-915A-099B8C1F4901}">
      <dgm:prSet/>
      <dgm:spPr/>
      <dgm:t>
        <a:bodyPr/>
        <a:lstStyle/>
        <a:p>
          <a:endParaRPr lang="en-US" sz="2000">
            <a:latin typeface="Trebuchet MS"/>
            <a:cs typeface="Trebuchet MS"/>
          </a:endParaRPr>
        </a:p>
      </dgm:t>
    </dgm:pt>
    <dgm:pt modelId="{4F9D5AA5-5712-4B4E-8688-FF7F166AB4E0}">
      <dgm:prSet phldrT="[Text]" custT="1"/>
      <dgm:spPr/>
      <dgm:t>
        <a:bodyPr/>
        <a:lstStyle/>
        <a:p>
          <a:r>
            <a:rPr lang="en-US" sz="2000" dirty="0" smtClean="0">
              <a:latin typeface="Trebuchet MS"/>
              <a:cs typeface="Trebuchet MS"/>
            </a:rPr>
            <a:t>Final score is dependent on individual performance measured against another individual’s performance</a:t>
          </a:r>
          <a:endParaRPr lang="en-US" sz="2000" dirty="0">
            <a:latin typeface="Trebuchet MS"/>
            <a:cs typeface="Trebuchet MS"/>
          </a:endParaRPr>
        </a:p>
      </dgm:t>
    </dgm:pt>
    <dgm:pt modelId="{D54A791C-387C-4A45-8401-ECC9D0F2C553}" type="parTrans" cxnId="{6CDB150E-1F39-4F97-B836-C43876EF5DF2}">
      <dgm:prSet/>
      <dgm:spPr/>
      <dgm:t>
        <a:bodyPr/>
        <a:lstStyle/>
        <a:p>
          <a:endParaRPr lang="en-US" sz="2000">
            <a:latin typeface="Trebuchet MS"/>
            <a:cs typeface="Trebuchet MS"/>
          </a:endParaRPr>
        </a:p>
      </dgm:t>
    </dgm:pt>
    <dgm:pt modelId="{49404558-CE1B-4EFA-B816-D5CF81013375}" type="sibTrans" cxnId="{6CDB150E-1F39-4F97-B836-C43876EF5DF2}">
      <dgm:prSet/>
      <dgm:spPr/>
      <dgm:t>
        <a:bodyPr/>
        <a:lstStyle/>
        <a:p>
          <a:endParaRPr lang="en-US" sz="2000">
            <a:latin typeface="Trebuchet MS"/>
            <a:cs typeface="Trebuchet MS"/>
          </a:endParaRPr>
        </a:p>
      </dgm:t>
    </dgm:pt>
    <dgm:pt modelId="{C41C8DBB-E828-4339-8044-F08C2BEAB241}" type="pres">
      <dgm:prSet presAssocID="{BE469212-E09C-4E66-9A02-20BCF71395D1}" presName="Name0" presStyleCnt="0">
        <dgm:presLayoutVars>
          <dgm:dir/>
          <dgm:animLvl val="lvl"/>
          <dgm:resizeHandles val="exact"/>
        </dgm:presLayoutVars>
      </dgm:prSet>
      <dgm:spPr/>
      <dgm:t>
        <a:bodyPr/>
        <a:lstStyle/>
        <a:p>
          <a:endParaRPr lang="en-US"/>
        </a:p>
      </dgm:t>
    </dgm:pt>
    <dgm:pt modelId="{7EDD1E2B-A5E4-4E22-98E0-794B4B97FA25}" type="pres">
      <dgm:prSet presAssocID="{D6CBA433-FE34-4829-AB5E-F8BDAE304F91}" presName="linNode" presStyleCnt="0"/>
      <dgm:spPr/>
      <dgm:t>
        <a:bodyPr/>
        <a:lstStyle/>
        <a:p>
          <a:endParaRPr lang="en-US"/>
        </a:p>
      </dgm:t>
    </dgm:pt>
    <dgm:pt modelId="{4C06925C-EDFD-4E14-959E-4BAB6325599A}" type="pres">
      <dgm:prSet presAssocID="{D6CBA433-FE34-4829-AB5E-F8BDAE304F91}" presName="parentText" presStyleLbl="node1" presStyleIdx="0" presStyleCnt="2">
        <dgm:presLayoutVars>
          <dgm:chMax val="1"/>
          <dgm:bulletEnabled val="1"/>
        </dgm:presLayoutVars>
      </dgm:prSet>
      <dgm:spPr/>
      <dgm:t>
        <a:bodyPr/>
        <a:lstStyle/>
        <a:p>
          <a:endParaRPr lang="en-US"/>
        </a:p>
      </dgm:t>
    </dgm:pt>
    <dgm:pt modelId="{C087DCBC-CAA1-458F-891C-A7931323F8A9}" type="pres">
      <dgm:prSet presAssocID="{D6CBA433-FE34-4829-AB5E-F8BDAE304F91}" presName="descendantText" presStyleLbl="alignAccFollowNode1" presStyleIdx="0" presStyleCnt="2">
        <dgm:presLayoutVars>
          <dgm:bulletEnabled val="1"/>
        </dgm:presLayoutVars>
      </dgm:prSet>
      <dgm:spPr/>
      <dgm:t>
        <a:bodyPr/>
        <a:lstStyle/>
        <a:p>
          <a:endParaRPr lang="en-US"/>
        </a:p>
      </dgm:t>
    </dgm:pt>
    <dgm:pt modelId="{8F543C22-A2DC-44C0-A0FA-207C01E160E8}" type="pres">
      <dgm:prSet presAssocID="{95FC0AEF-8989-4F7E-97CD-91BAF60AD955}" presName="sp" presStyleCnt="0"/>
      <dgm:spPr/>
      <dgm:t>
        <a:bodyPr/>
        <a:lstStyle/>
        <a:p>
          <a:endParaRPr lang="en-US"/>
        </a:p>
      </dgm:t>
    </dgm:pt>
    <dgm:pt modelId="{C8D9AEB8-73CB-4066-8012-929B6D2C4324}" type="pres">
      <dgm:prSet presAssocID="{C720EE2A-0911-46F1-8AA2-2864A987235D}" presName="linNode" presStyleCnt="0"/>
      <dgm:spPr/>
      <dgm:t>
        <a:bodyPr/>
        <a:lstStyle/>
        <a:p>
          <a:endParaRPr lang="en-US"/>
        </a:p>
      </dgm:t>
    </dgm:pt>
    <dgm:pt modelId="{80F84968-5394-4074-A537-AFD09254EA3E}" type="pres">
      <dgm:prSet presAssocID="{C720EE2A-0911-46F1-8AA2-2864A987235D}" presName="parentText" presStyleLbl="node1" presStyleIdx="1" presStyleCnt="2">
        <dgm:presLayoutVars>
          <dgm:chMax val="1"/>
          <dgm:bulletEnabled val="1"/>
        </dgm:presLayoutVars>
      </dgm:prSet>
      <dgm:spPr/>
      <dgm:t>
        <a:bodyPr/>
        <a:lstStyle/>
        <a:p>
          <a:endParaRPr lang="en-US"/>
        </a:p>
      </dgm:t>
    </dgm:pt>
    <dgm:pt modelId="{F040CDF6-242B-4DB9-A389-9AA8B0953D82}" type="pres">
      <dgm:prSet presAssocID="{C720EE2A-0911-46F1-8AA2-2864A987235D}" presName="descendantText" presStyleLbl="alignAccFollowNode1" presStyleIdx="1" presStyleCnt="2">
        <dgm:presLayoutVars>
          <dgm:bulletEnabled val="1"/>
        </dgm:presLayoutVars>
      </dgm:prSet>
      <dgm:spPr/>
      <dgm:t>
        <a:bodyPr/>
        <a:lstStyle/>
        <a:p>
          <a:endParaRPr lang="en-US"/>
        </a:p>
      </dgm:t>
    </dgm:pt>
  </dgm:ptLst>
  <dgm:cxnLst>
    <dgm:cxn modelId="{D0CC8658-2529-204E-8C6B-D44D2C2BF91D}" type="presOf" srcId="{D6CBA433-FE34-4829-AB5E-F8BDAE304F91}" destId="{4C06925C-EDFD-4E14-959E-4BAB6325599A}" srcOrd="0" destOrd="0" presId="urn:microsoft.com/office/officeart/2005/8/layout/vList5"/>
    <dgm:cxn modelId="{D9EFC4ED-72F6-4A80-A84B-48171EEDC14D}" srcId="{BE469212-E09C-4E66-9A02-20BCF71395D1}" destId="{C720EE2A-0911-46F1-8AA2-2864A987235D}" srcOrd="1" destOrd="0" parTransId="{16CF99F2-67AD-45B9-B76D-8C78E182D478}" sibTransId="{2F3818C0-2EE6-4D35-922A-CDD89D45325B}"/>
    <dgm:cxn modelId="{AF4E181D-2132-DD48-A6DC-56BF77B24053}" type="presOf" srcId="{4F9D5AA5-5712-4B4E-8688-FF7F166AB4E0}" destId="{F040CDF6-242B-4DB9-A389-9AA8B0953D82}" srcOrd="0" destOrd="1" presId="urn:microsoft.com/office/officeart/2005/8/layout/vList5"/>
    <dgm:cxn modelId="{A3CD4A2C-2A4D-4124-AE30-294279ABD366}" srcId="{BE469212-E09C-4E66-9A02-20BCF71395D1}" destId="{D6CBA433-FE34-4829-AB5E-F8BDAE304F91}" srcOrd="0" destOrd="0" parTransId="{1220F67C-C203-4725-B994-B946793C950C}" sibTransId="{95FC0AEF-8989-4F7E-97CD-91BAF60AD955}"/>
    <dgm:cxn modelId="{6F188C68-F16E-B44A-95FF-272E0963458C}" type="presOf" srcId="{B25873E6-A377-46C7-87C5-9E6652020904}" destId="{C087DCBC-CAA1-458F-891C-A7931323F8A9}" srcOrd="0" destOrd="1" presId="urn:microsoft.com/office/officeart/2005/8/layout/vList5"/>
    <dgm:cxn modelId="{548C4FFD-5883-FC4A-8A4A-90695676C566}" type="presOf" srcId="{C720EE2A-0911-46F1-8AA2-2864A987235D}" destId="{80F84968-5394-4074-A537-AFD09254EA3E}" srcOrd="0" destOrd="0" presId="urn:microsoft.com/office/officeart/2005/8/layout/vList5"/>
    <dgm:cxn modelId="{6CDB150E-1F39-4F97-B836-C43876EF5DF2}" srcId="{C720EE2A-0911-46F1-8AA2-2864A987235D}" destId="{4F9D5AA5-5712-4B4E-8688-FF7F166AB4E0}" srcOrd="1" destOrd="0" parTransId="{D54A791C-387C-4A45-8401-ECC9D0F2C553}" sibTransId="{49404558-CE1B-4EFA-B816-D5CF81013375}"/>
    <dgm:cxn modelId="{88F7F3BF-45EE-C241-A5C7-2F1097027639}" type="presOf" srcId="{BE469212-E09C-4E66-9A02-20BCF71395D1}" destId="{C41C8DBB-E828-4339-8044-F08C2BEAB241}" srcOrd="0" destOrd="0" presId="urn:microsoft.com/office/officeart/2005/8/layout/vList5"/>
    <dgm:cxn modelId="{8A7135C1-9212-4D4E-9557-5CFF46406021}" srcId="{D6CBA433-FE34-4829-AB5E-F8BDAE304F91}" destId="{6A6EF671-DF2B-4B1A-BBD0-C46D7FAF4D8E}" srcOrd="0" destOrd="0" parTransId="{52585E6B-EB87-4324-BFFB-169C2F6DB56E}" sibTransId="{F3507C55-016D-46FD-BA58-6D05572988A0}"/>
    <dgm:cxn modelId="{A8CCBAF9-978C-CB46-9869-A0407972B2D6}" type="presOf" srcId="{6A6EF671-DF2B-4B1A-BBD0-C46D7FAF4D8E}" destId="{C087DCBC-CAA1-458F-891C-A7931323F8A9}" srcOrd="0" destOrd="0" presId="urn:microsoft.com/office/officeart/2005/8/layout/vList5"/>
    <dgm:cxn modelId="{88549E75-3B01-41D1-915A-099B8C1F4901}" srcId="{C720EE2A-0911-46F1-8AA2-2864A987235D}" destId="{8C1E9235-D82C-4C6A-B17F-4BC148820234}" srcOrd="0" destOrd="0" parTransId="{117A713D-5BFC-43C5-A104-91F240C3E15D}" sibTransId="{E44F58F0-B031-4C55-B2C2-3AB17DAF6F82}"/>
    <dgm:cxn modelId="{E049A33C-C561-8346-B16B-469DD642C9EE}" type="presOf" srcId="{8C1E9235-D82C-4C6A-B17F-4BC148820234}" destId="{F040CDF6-242B-4DB9-A389-9AA8B0953D82}" srcOrd="0" destOrd="0" presId="urn:microsoft.com/office/officeart/2005/8/layout/vList5"/>
    <dgm:cxn modelId="{9E5CD218-0D40-4201-A4FD-D23546BE7DBC}" srcId="{D6CBA433-FE34-4829-AB5E-F8BDAE304F91}" destId="{B25873E6-A377-46C7-87C5-9E6652020904}" srcOrd="1" destOrd="0" parTransId="{1252D48F-9868-48DD-A48A-C0D41BD40AFF}" sibTransId="{CF44B7FB-A1BF-419C-ADC3-EB02FF0F3E8C}"/>
    <dgm:cxn modelId="{43AC5970-0B74-4647-852F-F8EF32CB8DAA}" type="presParOf" srcId="{C41C8DBB-E828-4339-8044-F08C2BEAB241}" destId="{7EDD1E2B-A5E4-4E22-98E0-794B4B97FA25}" srcOrd="0" destOrd="0" presId="urn:microsoft.com/office/officeart/2005/8/layout/vList5"/>
    <dgm:cxn modelId="{13FDF2D1-60CF-FF42-BFBF-9DE26453123F}" type="presParOf" srcId="{7EDD1E2B-A5E4-4E22-98E0-794B4B97FA25}" destId="{4C06925C-EDFD-4E14-959E-4BAB6325599A}" srcOrd="0" destOrd="0" presId="urn:microsoft.com/office/officeart/2005/8/layout/vList5"/>
    <dgm:cxn modelId="{9C3FC89E-3C6E-7440-A8F5-C571C38EF318}" type="presParOf" srcId="{7EDD1E2B-A5E4-4E22-98E0-794B4B97FA25}" destId="{C087DCBC-CAA1-458F-891C-A7931323F8A9}" srcOrd="1" destOrd="0" presId="urn:microsoft.com/office/officeart/2005/8/layout/vList5"/>
    <dgm:cxn modelId="{B814979E-6114-9A4E-8491-94E6AEB9394F}" type="presParOf" srcId="{C41C8DBB-E828-4339-8044-F08C2BEAB241}" destId="{8F543C22-A2DC-44C0-A0FA-207C01E160E8}" srcOrd="1" destOrd="0" presId="urn:microsoft.com/office/officeart/2005/8/layout/vList5"/>
    <dgm:cxn modelId="{FD2BA2B4-70D3-4841-9496-626E8512D415}" type="presParOf" srcId="{C41C8DBB-E828-4339-8044-F08C2BEAB241}" destId="{C8D9AEB8-73CB-4066-8012-929B6D2C4324}" srcOrd="2" destOrd="0" presId="urn:microsoft.com/office/officeart/2005/8/layout/vList5"/>
    <dgm:cxn modelId="{9A477579-D7AC-3F4C-8D0D-3C5D61D45C2A}" type="presParOf" srcId="{C8D9AEB8-73CB-4066-8012-929B6D2C4324}" destId="{80F84968-5394-4074-A537-AFD09254EA3E}" srcOrd="0" destOrd="0" presId="urn:microsoft.com/office/officeart/2005/8/layout/vList5"/>
    <dgm:cxn modelId="{969E7C2D-CD03-D244-BA02-29B2B92CDAB2}" type="presParOf" srcId="{C8D9AEB8-73CB-4066-8012-929B6D2C4324}" destId="{F040CDF6-242B-4DB9-A389-9AA8B0953D8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30FE8B8-F33E-431D-888C-0563793C04C5}"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395E3E53-5C15-4350-BFD2-95376242F220}">
      <dgm:prSet custT="1"/>
      <dgm:spPr/>
      <dgm:t>
        <a:bodyPr/>
        <a:lstStyle/>
        <a:p>
          <a:r>
            <a:rPr lang="en-US" sz="2800" b="1" i="0" smtClean="0">
              <a:latin typeface="Trebuchet MS"/>
              <a:cs typeface="Trebuchet MS"/>
            </a:rPr>
            <a:t>Before the meeting</a:t>
          </a:r>
          <a:endParaRPr lang="en-US" sz="2800" i="0" dirty="0">
            <a:latin typeface="Trebuchet MS"/>
            <a:cs typeface="Trebuchet MS"/>
          </a:endParaRPr>
        </a:p>
      </dgm:t>
    </dgm:pt>
    <dgm:pt modelId="{961F0E97-0A2B-4218-B509-BFDA436702DF}" type="parTrans" cxnId="{43FEED40-A47C-45D7-AE15-BB5192227D0D}">
      <dgm:prSet/>
      <dgm:spPr/>
      <dgm:t>
        <a:bodyPr/>
        <a:lstStyle/>
        <a:p>
          <a:endParaRPr lang="en-US" sz="2400" i="0">
            <a:solidFill>
              <a:schemeClr val="tx1"/>
            </a:solidFill>
            <a:latin typeface="Trebuchet MS"/>
            <a:cs typeface="Trebuchet MS"/>
          </a:endParaRPr>
        </a:p>
      </dgm:t>
    </dgm:pt>
    <dgm:pt modelId="{132AA0E1-D194-44A1-9E88-8F3B8868F215}" type="sibTrans" cxnId="{43FEED40-A47C-45D7-AE15-BB5192227D0D}">
      <dgm:prSet/>
      <dgm:spPr/>
      <dgm:t>
        <a:bodyPr/>
        <a:lstStyle/>
        <a:p>
          <a:endParaRPr lang="en-US" sz="2400" i="0">
            <a:solidFill>
              <a:schemeClr val="tx1"/>
            </a:solidFill>
            <a:latin typeface="Trebuchet MS"/>
            <a:cs typeface="Trebuchet MS"/>
          </a:endParaRPr>
        </a:p>
      </dgm:t>
    </dgm:pt>
    <dgm:pt modelId="{BBF7D7E3-5ED6-4A0C-9EA6-A4433BEA4AF1}">
      <dgm:prSet/>
      <dgm:spPr/>
      <dgm:t>
        <a:bodyPr/>
        <a:lstStyle/>
        <a:p>
          <a:r>
            <a:rPr lang="en-US" i="0" smtClean="0">
              <a:latin typeface="Trebuchet MS"/>
              <a:cs typeface="Trebuchet MS"/>
            </a:rPr>
            <a:t>Ask the person to complete a self-appraisal</a:t>
          </a:r>
          <a:endParaRPr lang="en-US" i="0" dirty="0">
            <a:latin typeface="Trebuchet MS"/>
            <a:cs typeface="Trebuchet MS"/>
          </a:endParaRPr>
        </a:p>
      </dgm:t>
    </dgm:pt>
    <dgm:pt modelId="{4E038E58-F464-4D88-A5BE-7259E7546951}" type="parTrans" cxnId="{EB7456C4-B86D-419E-8BFE-2EE9BEBB42E1}">
      <dgm:prSet/>
      <dgm:spPr/>
      <dgm:t>
        <a:bodyPr/>
        <a:lstStyle/>
        <a:p>
          <a:endParaRPr lang="en-US" i="0">
            <a:solidFill>
              <a:schemeClr val="tx1"/>
            </a:solidFill>
            <a:latin typeface="Trebuchet MS"/>
            <a:cs typeface="Trebuchet MS"/>
          </a:endParaRPr>
        </a:p>
      </dgm:t>
    </dgm:pt>
    <dgm:pt modelId="{FAAA7FC9-9CD7-4DB7-BC1A-89B46CADAE2B}" type="sibTrans" cxnId="{EB7456C4-B86D-419E-8BFE-2EE9BEBB42E1}">
      <dgm:prSet/>
      <dgm:spPr/>
      <dgm:t>
        <a:bodyPr/>
        <a:lstStyle/>
        <a:p>
          <a:endParaRPr lang="en-US" i="0">
            <a:solidFill>
              <a:schemeClr val="tx1"/>
            </a:solidFill>
            <a:latin typeface="Trebuchet MS"/>
            <a:cs typeface="Trebuchet MS"/>
          </a:endParaRPr>
        </a:p>
      </dgm:t>
    </dgm:pt>
    <dgm:pt modelId="{0D17649C-FF82-4401-A1A6-BEC4AB320E0B}">
      <dgm:prSet/>
      <dgm:spPr/>
      <dgm:t>
        <a:bodyPr/>
        <a:lstStyle/>
        <a:p>
          <a:r>
            <a:rPr lang="en-US" i="0" smtClean="0">
              <a:latin typeface="Trebuchet MS"/>
              <a:cs typeface="Trebuchet MS"/>
            </a:rPr>
            <a:t>Complete the performance appraisal form</a:t>
          </a:r>
          <a:endParaRPr lang="en-US" i="0" dirty="0">
            <a:latin typeface="Trebuchet MS"/>
            <a:cs typeface="Trebuchet MS"/>
          </a:endParaRPr>
        </a:p>
      </dgm:t>
    </dgm:pt>
    <dgm:pt modelId="{A95A5A17-3090-4827-BD13-C988F22B8800}" type="parTrans" cxnId="{624998F0-64D3-4D6B-A0E3-C290C7773291}">
      <dgm:prSet/>
      <dgm:spPr/>
      <dgm:t>
        <a:bodyPr/>
        <a:lstStyle/>
        <a:p>
          <a:endParaRPr lang="en-US" i="0">
            <a:solidFill>
              <a:schemeClr val="tx1"/>
            </a:solidFill>
            <a:latin typeface="Trebuchet MS"/>
            <a:cs typeface="Trebuchet MS"/>
          </a:endParaRPr>
        </a:p>
      </dgm:t>
    </dgm:pt>
    <dgm:pt modelId="{0EF8BA8B-BBA8-496E-91BE-D738C1A6710D}" type="sibTrans" cxnId="{624998F0-64D3-4D6B-A0E3-C290C7773291}">
      <dgm:prSet/>
      <dgm:spPr/>
      <dgm:t>
        <a:bodyPr/>
        <a:lstStyle/>
        <a:p>
          <a:endParaRPr lang="en-US" i="0">
            <a:solidFill>
              <a:schemeClr val="tx1"/>
            </a:solidFill>
            <a:latin typeface="Trebuchet MS"/>
            <a:cs typeface="Trebuchet MS"/>
          </a:endParaRPr>
        </a:p>
      </dgm:t>
    </dgm:pt>
    <dgm:pt modelId="{1B5C5ACC-7C65-4433-8CF7-67C219B61161}">
      <dgm:prSet/>
      <dgm:spPr/>
      <dgm:t>
        <a:bodyPr/>
        <a:lstStyle/>
        <a:p>
          <a:r>
            <a:rPr lang="en-US" i="0" smtClean="0">
              <a:latin typeface="Trebuchet MS"/>
              <a:cs typeface="Trebuchet MS"/>
            </a:rPr>
            <a:t>Avoid recency bias</a:t>
          </a:r>
          <a:endParaRPr lang="en-US" i="0" dirty="0">
            <a:latin typeface="Trebuchet MS"/>
            <a:cs typeface="Trebuchet MS"/>
          </a:endParaRPr>
        </a:p>
      </dgm:t>
    </dgm:pt>
    <dgm:pt modelId="{88D51B37-070A-4315-A036-65D85963FE30}" type="parTrans" cxnId="{F9D1AF86-D072-469D-978E-9F35C7ED7837}">
      <dgm:prSet/>
      <dgm:spPr/>
      <dgm:t>
        <a:bodyPr/>
        <a:lstStyle/>
        <a:p>
          <a:endParaRPr lang="en-US" i="0">
            <a:solidFill>
              <a:schemeClr val="tx1"/>
            </a:solidFill>
            <a:latin typeface="Trebuchet MS"/>
            <a:cs typeface="Trebuchet MS"/>
          </a:endParaRPr>
        </a:p>
      </dgm:t>
    </dgm:pt>
    <dgm:pt modelId="{106CECC3-F641-4F62-99FA-B73576F94062}" type="sibTrans" cxnId="{F9D1AF86-D072-469D-978E-9F35C7ED7837}">
      <dgm:prSet/>
      <dgm:spPr/>
      <dgm:t>
        <a:bodyPr/>
        <a:lstStyle/>
        <a:p>
          <a:endParaRPr lang="en-US" i="0">
            <a:solidFill>
              <a:schemeClr val="tx1"/>
            </a:solidFill>
            <a:latin typeface="Trebuchet MS"/>
            <a:cs typeface="Trebuchet MS"/>
          </a:endParaRPr>
        </a:p>
      </dgm:t>
    </dgm:pt>
    <dgm:pt modelId="{D83AA319-D20F-4958-BE5D-9B185B8BC486}">
      <dgm:prSet/>
      <dgm:spPr/>
      <dgm:t>
        <a:bodyPr/>
        <a:lstStyle/>
        <a:p>
          <a:r>
            <a:rPr lang="en-US" i="0" smtClean="0">
              <a:latin typeface="Trebuchet MS"/>
              <a:cs typeface="Trebuchet MS"/>
            </a:rPr>
            <a:t>Handle the logistics</a:t>
          </a:r>
          <a:endParaRPr lang="en-US" i="0" dirty="0">
            <a:latin typeface="Trebuchet MS"/>
            <a:cs typeface="Trebuchet MS"/>
          </a:endParaRPr>
        </a:p>
      </dgm:t>
    </dgm:pt>
    <dgm:pt modelId="{6CDD936B-27D4-4B67-BE9B-604D392473B4}" type="parTrans" cxnId="{DF332A08-DB00-4EB3-A1D8-81DD133DC1A1}">
      <dgm:prSet/>
      <dgm:spPr/>
      <dgm:t>
        <a:bodyPr/>
        <a:lstStyle/>
        <a:p>
          <a:endParaRPr lang="en-US" i="0">
            <a:solidFill>
              <a:schemeClr val="tx1"/>
            </a:solidFill>
            <a:latin typeface="Trebuchet MS"/>
            <a:cs typeface="Trebuchet MS"/>
          </a:endParaRPr>
        </a:p>
      </dgm:t>
    </dgm:pt>
    <dgm:pt modelId="{AA8A254A-D889-47BF-83DD-9EDC954922A3}" type="sibTrans" cxnId="{DF332A08-DB00-4EB3-A1D8-81DD133DC1A1}">
      <dgm:prSet/>
      <dgm:spPr/>
      <dgm:t>
        <a:bodyPr/>
        <a:lstStyle/>
        <a:p>
          <a:endParaRPr lang="en-US" i="0">
            <a:solidFill>
              <a:schemeClr val="tx1"/>
            </a:solidFill>
            <a:latin typeface="Trebuchet MS"/>
            <a:cs typeface="Trebuchet MS"/>
          </a:endParaRPr>
        </a:p>
      </dgm:t>
    </dgm:pt>
    <dgm:pt modelId="{F1B42945-7B3E-45F8-AE73-49250B144779}">
      <dgm:prSet custT="1"/>
      <dgm:spPr/>
      <dgm:t>
        <a:bodyPr/>
        <a:lstStyle/>
        <a:p>
          <a:r>
            <a:rPr lang="en-US" sz="2800" b="1" i="0" smtClean="0">
              <a:latin typeface="Trebuchet MS"/>
              <a:cs typeface="Trebuchet MS"/>
            </a:rPr>
            <a:t>During the meeting</a:t>
          </a:r>
          <a:endParaRPr lang="en-US" sz="2800" i="0" dirty="0">
            <a:latin typeface="Trebuchet MS"/>
            <a:cs typeface="Trebuchet MS"/>
          </a:endParaRPr>
        </a:p>
      </dgm:t>
    </dgm:pt>
    <dgm:pt modelId="{744C6909-1EFA-41AF-850C-C5AC1EC63DE6}" type="parTrans" cxnId="{F4AD4588-DC70-4781-9150-1B35D934D67F}">
      <dgm:prSet/>
      <dgm:spPr/>
      <dgm:t>
        <a:bodyPr/>
        <a:lstStyle/>
        <a:p>
          <a:endParaRPr lang="en-US" i="0">
            <a:solidFill>
              <a:schemeClr val="tx1"/>
            </a:solidFill>
            <a:latin typeface="Trebuchet MS"/>
            <a:cs typeface="Trebuchet MS"/>
          </a:endParaRPr>
        </a:p>
      </dgm:t>
    </dgm:pt>
    <dgm:pt modelId="{624213D0-633A-4208-9A5D-33D66BE8AB0A}" type="sibTrans" cxnId="{F4AD4588-DC70-4781-9150-1B35D934D67F}">
      <dgm:prSet/>
      <dgm:spPr/>
      <dgm:t>
        <a:bodyPr/>
        <a:lstStyle/>
        <a:p>
          <a:endParaRPr lang="en-US" i="0">
            <a:solidFill>
              <a:schemeClr val="tx1"/>
            </a:solidFill>
            <a:latin typeface="Trebuchet MS"/>
            <a:cs typeface="Trebuchet MS"/>
          </a:endParaRPr>
        </a:p>
      </dgm:t>
    </dgm:pt>
    <dgm:pt modelId="{47A2424A-FF08-449D-B0C3-0855C2BD169E}">
      <dgm:prSet/>
      <dgm:spPr/>
      <dgm:t>
        <a:bodyPr/>
        <a:lstStyle/>
        <a:p>
          <a:r>
            <a:rPr lang="en-US" i="0" smtClean="0">
              <a:latin typeface="Trebuchet MS"/>
              <a:cs typeface="Trebuchet MS"/>
            </a:rPr>
            <a:t>Be sure to recognize effective performance</a:t>
          </a:r>
          <a:endParaRPr lang="en-US" i="0" dirty="0">
            <a:latin typeface="Trebuchet MS"/>
            <a:cs typeface="Trebuchet MS"/>
          </a:endParaRPr>
        </a:p>
      </dgm:t>
    </dgm:pt>
    <dgm:pt modelId="{558AF782-6437-4D63-934E-85B6445E5390}" type="parTrans" cxnId="{677CFA7A-041F-4B32-A64C-1E205E77E6ED}">
      <dgm:prSet/>
      <dgm:spPr/>
      <dgm:t>
        <a:bodyPr/>
        <a:lstStyle/>
        <a:p>
          <a:endParaRPr lang="en-US" i="0">
            <a:solidFill>
              <a:schemeClr val="tx1"/>
            </a:solidFill>
            <a:latin typeface="Trebuchet MS"/>
            <a:cs typeface="Trebuchet MS"/>
          </a:endParaRPr>
        </a:p>
      </dgm:t>
    </dgm:pt>
    <dgm:pt modelId="{3826339F-EA2C-407D-B823-F7537EB5DD43}" type="sibTrans" cxnId="{677CFA7A-041F-4B32-A64C-1E205E77E6ED}">
      <dgm:prSet/>
      <dgm:spPr/>
      <dgm:t>
        <a:bodyPr/>
        <a:lstStyle/>
        <a:p>
          <a:endParaRPr lang="en-US" i="0">
            <a:solidFill>
              <a:schemeClr val="tx1"/>
            </a:solidFill>
            <a:latin typeface="Trebuchet MS"/>
            <a:cs typeface="Trebuchet MS"/>
          </a:endParaRPr>
        </a:p>
      </dgm:t>
    </dgm:pt>
    <dgm:pt modelId="{E6EDDA45-E343-4193-9AB7-B40FFCBFB6D2}">
      <dgm:prSet/>
      <dgm:spPr/>
      <dgm:t>
        <a:bodyPr/>
        <a:lstStyle/>
        <a:p>
          <a:r>
            <a:rPr lang="en-US" i="0" smtClean="0">
              <a:latin typeface="Trebuchet MS"/>
              <a:cs typeface="Trebuchet MS"/>
            </a:rPr>
            <a:t>Do not start the meeting with a criticism</a:t>
          </a:r>
          <a:endParaRPr lang="en-US" i="0" dirty="0">
            <a:latin typeface="Trebuchet MS"/>
            <a:cs typeface="Trebuchet MS"/>
          </a:endParaRPr>
        </a:p>
      </dgm:t>
    </dgm:pt>
    <dgm:pt modelId="{8D2870AE-1D94-4D6E-8090-035DE793FE59}" type="parTrans" cxnId="{1F829AF9-69E0-4F5E-911C-79B738E9753A}">
      <dgm:prSet/>
      <dgm:spPr/>
      <dgm:t>
        <a:bodyPr/>
        <a:lstStyle/>
        <a:p>
          <a:endParaRPr lang="en-US" i="0">
            <a:solidFill>
              <a:schemeClr val="tx1"/>
            </a:solidFill>
            <a:latin typeface="Trebuchet MS"/>
            <a:cs typeface="Trebuchet MS"/>
          </a:endParaRPr>
        </a:p>
      </dgm:t>
    </dgm:pt>
    <dgm:pt modelId="{B5EFA1F0-C6AF-498D-AFEC-73292A918B4A}" type="sibTrans" cxnId="{1F829AF9-69E0-4F5E-911C-79B738E9753A}">
      <dgm:prSet/>
      <dgm:spPr/>
      <dgm:t>
        <a:bodyPr/>
        <a:lstStyle/>
        <a:p>
          <a:endParaRPr lang="en-US" i="0">
            <a:solidFill>
              <a:schemeClr val="tx1"/>
            </a:solidFill>
            <a:latin typeface="Trebuchet MS"/>
            <a:cs typeface="Trebuchet MS"/>
          </a:endParaRPr>
        </a:p>
      </dgm:t>
    </dgm:pt>
    <dgm:pt modelId="{B38224B6-C2A3-4F9B-BD45-5F447436A44D}">
      <dgm:prSet/>
      <dgm:spPr/>
      <dgm:t>
        <a:bodyPr/>
        <a:lstStyle/>
        <a:p>
          <a:r>
            <a:rPr lang="en-US" i="0" smtClean="0">
              <a:latin typeface="Trebuchet MS"/>
              <a:cs typeface="Trebuchet MS"/>
            </a:rPr>
            <a:t>Give employees lots of opportunities to talk</a:t>
          </a:r>
          <a:endParaRPr lang="en-US" i="0" dirty="0">
            <a:latin typeface="Trebuchet MS"/>
            <a:cs typeface="Trebuchet MS"/>
          </a:endParaRPr>
        </a:p>
      </dgm:t>
    </dgm:pt>
    <dgm:pt modelId="{9520AC75-6E21-4F73-BCD4-8361C9605993}" type="parTrans" cxnId="{2A056C47-D8A8-44D9-BF17-2656ABA633A3}">
      <dgm:prSet/>
      <dgm:spPr/>
      <dgm:t>
        <a:bodyPr/>
        <a:lstStyle/>
        <a:p>
          <a:endParaRPr lang="en-US" i="0">
            <a:solidFill>
              <a:schemeClr val="tx1"/>
            </a:solidFill>
            <a:latin typeface="Trebuchet MS"/>
            <a:cs typeface="Trebuchet MS"/>
          </a:endParaRPr>
        </a:p>
      </dgm:t>
    </dgm:pt>
    <dgm:pt modelId="{97B720BA-B87E-466C-81D2-50A0D6BB8241}" type="sibTrans" cxnId="{2A056C47-D8A8-44D9-BF17-2656ABA633A3}">
      <dgm:prSet/>
      <dgm:spPr/>
      <dgm:t>
        <a:bodyPr/>
        <a:lstStyle/>
        <a:p>
          <a:endParaRPr lang="en-US" i="0">
            <a:solidFill>
              <a:schemeClr val="tx1"/>
            </a:solidFill>
            <a:latin typeface="Trebuchet MS"/>
            <a:cs typeface="Trebuchet MS"/>
          </a:endParaRPr>
        </a:p>
      </dgm:t>
    </dgm:pt>
    <dgm:pt modelId="{D6AD3C20-13A3-430C-8E64-F1057DA710AB}">
      <dgm:prSet/>
      <dgm:spPr/>
      <dgm:t>
        <a:bodyPr/>
        <a:lstStyle/>
        <a:p>
          <a:r>
            <a:rPr lang="en-US" i="0" smtClean="0">
              <a:latin typeface="Trebuchet MS"/>
              <a:cs typeface="Trebuchet MS"/>
            </a:rPr>
            <a:t>Show empathy and support</a:t>
          </a:r>
          <a:endParaRPr lang="en-US" i="0" dirty="0">
            <a:latin typeface="Trebuchet MS"/>
            <a:cs typeface="Trebuchet MS"/>
          </a:endParaRPr>
        </a:p>
      </dgm:t>
    </dgm:pt>
    <dgm:pt modelId="{F213ADC4-34D7-4DBA-89D1-0AFBFD0A9D74}" type="parTrans" cxnId="{147FDFFE-6581-45C6-809D-F78F3B9DC230}">
      <dgm:prSet/>
      <dgm:spPr/>
      <dgm:t>
        <a:bodyPr/>
        <a:lstStyle/>
        <a:p>
          <a:endParaRPr lang="en-US" i="0">
            <a:solidFill>
              <a:schemeClr val="tx1"/>
            </a:solidFill>
            <a:latin typeface="Trebuchet MS"/>
            <a:cs typeface="Trebuchet MS"/>
          </a:endParaRPr>
        </a:p>
      </dgm:t>
    </dgm:pt>
    <dgm:pt modelId="{066AC6B0-607D-4CE7-AE44-6EF37D160FBC}" type="sibTrans" cxnId="{147FDFFE-6581-45C6-809D-F78F3B9DC230}">
      <dgm:prSet/>
      <dgm:spPr/>
      <dgm:t>
        <a:bodyPr/>
        <a:lstStyle/>
        <a:p>
          <a:endParaRPr lang="en-US" i="0">
            <a:solidFill>
              <a:schemeClr val="tx1"/>
            </a:solidFill>
            <a:latin typeface="Trebuchet MS"/>
            <a:cs typeface="Trebuchet MS"/>
          </a:endParaRPr>
        </a:p>
      </dgm:t>
    </dgm:pt>
    <dgm:pt modelId="{1519C2CF-1A68-44B5-8DCB-98C252195AEF}">
      <dgm:prSet/>
      <dgm:spPr/>
      <dgm:t>
        <a:bodyPr/>
        <a:lstStyle/>
        <a:p>
          <a:r>
            <a:rPr lang="en-US" i="0" smtClean="0">
              <a:latin typeface="Trebuchet MS"/>
              <a:cs typeface="Trebuchet MS"/>
            </a:rPr>
            <a:t>Set goals and create an action plan</a:t>
          </a:r>
          <a:endParaRPr lang="en-US" b="1" i="0" dirty="0">
            <a:latin typeface="Trebuchet MS"/>
            <a:cs typeface="Trebuchet MS"/>
          </a:endParaRPr>
        </a:p>
      </dgm:t>
    </dgm:pt>
    <dgm:pt modelId="{AD4CF284-F41A-4640-9A15-E5BAD374B1BD}" type="parTrans" cxnId="{42EDB284-E44B-4C6C-AAFA-936EE07B4C63}">
      <dgm:prSet/>
      <dgm:spPr/>
      <dgm:t>
        <a:bodyPr/>
        <a:lstStyle/>
        <a:p>
          <a:endParaRPr lang="en-US" i="0">
            <a:solidFill>
              <a:schemeClr val="tx1"/>
            </a:solidFill>
            <a:latin typeface="Trebuchet MS"/>
            <a:cs typeface="Trebuchet MS"/>
          </a:endParaRPr>
        </a:p>
      </dgm:t>
    </dgm:pt>
    <dgm:pt modelId="{87B3E130-C935-4E1D-823E-C8B72506ED32}" type="sibTrans" cxnId="{42EDB284-E44B-4C6C-AAFA-936EE07B4C63}">
      <dgm:prSet/>
      <dgm:spPr/>
      <dgm:t>
        <a:bodyPr/>
        <a:lstStyle/>
        <a:p>
          <a:endParaRPr lang="en-US" i="0">
            <a:solidFill>
              <a:schemeClr val="tx1"/>
            </a:solidFill>
            <a:latin typeface="Trebuchet MS"/>
            <a:cs typeface="Trebuchet MS"/>
          </a:endParaRPr>
        </a:p>
      </dgm:t>
    </dgm:pt>
    <dgm:pt modelId="{E9821C5A-2E40-4460-BA1E-8C2C41B18B28}" type="pres">
      <dgm:prSet presAssocID="{230FE8B8-F33E-431D-888C-0563793C04C5}" presName="linear" presStyleCnt="0">
        <dgm:presLayoutVars>
          <dgm:animLvl val="lvl"/>
          <dgm:resizeHandles val="exact"/>
        </dgm:presLayoutVars>
      </dgm:prSet>
      <dgm:spPr/>
      <dgm:t>
        <a:bodyPr/>
        <a:lstStyle/>
        <a:p>
          <a:endParaRPr lang="en-US"/>
        </a:p>
      </dgm:t>
    </dgm:pt>
    <dgm:pt modelId="{F8B0A392-4B2D-4E80-9B2E-1FFAF240D28E}" type="pres">
      <dgm:prSet presAssocID="{395E3E53-5C15-4350-BFD2-95376242F220}" presName="parentText" presStyleLbl="node1" presStyleIdx="0" presStyleCnt="2">
        <dgm:presLayoutVars>
          <dgm:chMax val="0"/>
          <dgm:bulletEnabled val="1"/>
        </dgm:presLayoutVars>
      </dgm:prSet>
      <dgm:spPr/>
      <dgm:t>
        <a:bodyPr/>
        <a:lstStyle/>
        <a:p>
          <a:endParaRPr lang="en-US"/>
        </a:p>
      </dgm:t>
    </dgm:pt>
    <dgm:pt modelId="{70455E23-E56E-4320-BEE1-C7E4CD9F882D}" type="pres">
      <dgm:prSet presAssocID="{395E3E53-5C15-4350-BFD2-95376242F220}" presName="childText" presStyleLbl="revTx" presStyleIdx="0" presStyleCnt="2">
        <dgm:presLayoutVars>
          <dgm:bulletEnabled val="1"/>
        </dgm:presLayoutVars>
      </dgm:prSet>
      <dgm:spPr/>
      <dgm:t>
        <a:bodyPr/>
        <a:lstStyle/>
        <a:p>
          <a:endParaRPr lang="en-US"/>
        </a:p>
      </dgm:t>
    </dgm:pt>
    <dgm:pt modelId="{9B356356-1B1A-4089-B4DE-816C2B878ED5}" type="pres">
      <dgm:prSet presAssocID="{F1B42945-7B3E-45F8-AE73-49250B144779}" presName="parentText" presStyleLbl="node1" presStyleIdx="1" presStyleCnt="2">
        <dgm:presLayoutVars>
          <dgm:chMax val="0"/>
          <dgm:bulletEnabled val="1"/>
        </dgm:presLayoutVars>
      </dgm:prSet>
      <dgm:spPr/>
      <dgm:t>
        <a:bodyPr/>
        <a:lstStyle/>
        <a:p>
          <a:endParaRPr lang="en-US"/>
        </a:p>
      </dgm:t>
    </dgm:pt>
    <dgm:pt modelId="{A17E2F11-126D-4671-8F56-84512220F029}" type="pres">
      <dgm:prSet presAssocID="{F1B42945-7B3E-45F8-AE73-49250B144779}" presName="childText" presStyleLbl="revTx" presStyleIdx="1" presStyleCnt="2">
        <dgm:presLayoutVars>
          <dgm:bulletEnabled val="1"/>
        </dgm:presLayoutVars>
      </dgm:prSet>
      <dgm:spPr/>
      <dgm:t>
        <a:bodyPr/>
        <a:lstStyle/>
        <a:p>
          <a:endParaRPr lang="en-US"/>
        </a:p>
      </dgm:t>
    </dgm:pt>
  </dgm:ptLst>
  <dgm:cxnLst>
    <dgm:cxn modelId="{624998F0-64D3-4D6B-A0E3-C290C7773291}" srcId="{395E3E53-5C15-4350-BFD2-95376242F220}" destId="{0D17649C-FF82-4401-A1A6-BEC4AB320E0B}" srcOrd="1" destOrd="0" parTransId="{A95A5A17-3090-4827-BD13-C988F22B8800}" sibTransId="{0EF8BA8B-BBA8-496E-91BE-D738C1A6710D}"/>
    <dgm:cxn modelId="{F9D1AF86-D072-469D-978E-9F35C7ED7837}" srcId="{395E3E53-5C15-4350-BFD2-95376242F220}" destId="{1B5C5ACC-7C65-4433-8CF7-67C219B61161}" srcOrd="2" destOrd="0" parTransId="{88D51B37-070A-4315-A036-65D85963FE30}" sibTransId="{106CECC3-F641-4F62-99FA-B73576F94062}"/>
    <dgm:cxn modelId="{4FFF496F-8994-134E-B274-6C911D3ED590}" type="presOf" srcId="{D83AA319-D20F-4958-BE5D-9B185B8BC486}" destId="{70455E23-E56E-4320-BEE1-C7E4CD9F882D}" srcOrd="0" destOrd="3" presId="urn:microsoft.com/office/officeart/2005/8/layout/vList2"/>
    <dgm:cxn modelId="{2A056C47-D8A8-44D9-BF17-2656ABA633A3}" srcId="{F1B42945-7B3E-45F8-AE73-49250B144779}" destId="{B38224B6-C2A3-4F9B-BD45-5F447436A44D}" srcOrd="2" destOrd="0" parTransId="{9520AC75-6E21-4F73-BCD4-8361C9605993}" sibTransId="{97B720BA-B87E-466C-81D2-50A0D6BB8241}"/>
    <dgm:cxn modelId="{47AEE503-3789-6A49-868A-F4736F209137}" type="presOf" srcId="{395E3E53-5C15-4350-BFD2-95376242F220}" destId="{F8B0A392-4B2D-4E80-9B2E-1FFAF240D28E}" srcOrd="0" destOrd="0" presId="urn:microsoft.com/office/officeart/2005/8/layout/vList2"/>
    <dgm:cxn modelId="{BD298C3A-5B76-5943-96E0-9C05C68AA6EA}" type="presOf" srcId="{47A2424A-FF08-449D-B0C3-0855C2BD169E}" destId="{A17E2F11-126D-4671-8F56-84512220F029}" srcOrd="0" destOrd="0" presId="urn:microsoft.com/office/officeart/2005/8/layout/vList2"/>
    <dgm:cxn modelId="{DF332A08-DB00-4EB3-A1D8-81DD133DC1A1}" srcId="{395E3E53-5C15-4350-BFD2-95376242F220}" destId="{D83AA319-D20F-4958-BE5D-9B185B8BC486}" srcOrd="3" destOrd="0" parTransId="{6CDD936B-27D4-4B67-BE9B-604D392473B4}" sibTransId="{AA8A254A-D889-47BF-83DD-9EDC954922A3}"/>
    <dgm:cxn modelId="{9FDC806F-95E1-1D42-9E2F-53648E48C8CD}" type="presOf" srcId="{230FE8B8-F33E-431D-888C-0563793C04C5}" destId="{E9821C5A-2E40-4460-BA1E-8C2C41B18B28}" srcOrd="0" destOrd="0" presId="urn:microsoft.com/office/officeart/2005/8/layout/vList2"/>
    <dgm:cxn modelId="{42EDB284-E44B-4C6C-AAFA-936EE07B4C63}" srcId="{F1B42945-7B3E-45F8-AE73-49250B144779}" destId="{1519C2CF-1A68-44B5-8DCB-98C252195AEF}" srcOrd="4" destOrd="0" parTransId="{AD4CF284-F41A-4640-9A15-E5BAD374B1BD}" sibTransId="{87B3E130-C935-4E1D-823E-C8B72506ED32}"/>
    <dgm:cxn modelId="{677CFA7A-041F-4B32-A64C-1E205E77E6ED}" srcId="{F1B42945-7B3E-45F8-AE73-49250B144779}" destId="{47A2424A-FF08-449D-B0C3-0855C2BD169E}" srcOrd="0" destOrd="0" parTransId="{558AF782-6437-4D63-934E-85B6445E5390}" sibTransId="{3826339F-EA2C-407D-B823-F7537EB5DD43}"/>
    <dgm:cxn modelId="{EB7456C4-B86D-419E-8BFE-2EE9BEBB42E1}" srcId="{395E3E53-5C15-4350-BFD2-95376242F220}" destId="{BBF7D7E3-5ED6-4A0C-9EA6-A4433BEA4AF1}" srcOrd="0" destOrd="0" parTransId="{4E038E58-F464-4D88-A5BE-7259E7546951}" sibTransId="{FAAA7FC9-9CD7-4DB7-BC1A-89B46CADAE2B}"/>
    <dgm:cxn modelId="{147FDFFE-6581-45C6-809D-F78F3B9DC230}" srcId="{F1B42945-7B3E-45F8-AE73-49250B144779}" destId="{D6AD3C20-13A3-430C-8E64-F1057DA710AB}" srcOrd="3" destOrd="0" parTransId="{F213ADC4-34D7-4DBA-89D1-0AFBFD0A9D74}" sibTransId="{066AC6B0-607D-4CE7-AE44-6EF37D160FBC}"/>
    <dgm:cxn modelId="{43FEED40-A47C-45D7-AE15-BB5192227D0D}" srcId="{230FE8B8-F33E-431D-888C-0563793C04C5}" destId="{395E3E53-5C15-4350-BFD2-95376242F220}" srcOrd="0" destOrd="0" parTransId="{961F0E97-0A2B-4218-B509-BFDA436702DF}" sibTransId="{132AA0E1-D194-44A1-9E88-8F3B8868F215}"/>
    <dgm:cxn modelId="{F4AD4588-DC70-4781-9150-1B35D934D67F}" srcId="{230FE8B8-F33E-431D-888C-0563793C04C5}" destId="{F1B42945-7B3E-45F8-AE73-49250B144779}" srcOrd="1" destOrd="0" parTransId="{744C6909-1EFA-41AF-850C-C5AC1EC63DE6}" sibTransId="{624213D0-633A-4208-9A5D-33D66BE8AB0A}"/>
    <dgm:cxn modelId="{4344B434-A34B-7D4E-A8ED-64CCE26894C6}" type="presOf" srcId="{F1B42945-7B3E-45F8-AE73-49250B144779}" destId="{9B356356-1B1A-4089-B4DE-816C2B878ED5}" srcOrd="0" destOrd="0" presId="urn:microsoft.com/office/officeart/2005/8/layout/vList2"/>
    <dgm:cxn modelId="{E941ED57-3971-C741-BC2F-DB480EC01608}" type="presOf" srcId="{1B5C5ACC-7C65-4433-8CF7-67C219B61161}" destId="{70455E23-E56E-4320-BEE1-C7E4CD9F882D}" srcOrd="0" destOrd="2" presId="urn:microsoft.com/office/officeart/2005/8/layout/vList2"/>
    <dgm:cxn modelId="{301013DB-BCDF-9647-A59C-1DE317436932}" type="presOf" srcId="{0D17649C-FF82-4401-A1A6-BEC4AB320E0B}" destId="{70455E23-E56E-4320-BEE1-C7E4CD9F882D}" srcOrd="0" destOrd="1" presId="urn:microsoft.com/office/officeart/2005/8/layout/vList2"/>
    <dgm:cxn modelId="{1BB5A69F-1335-BF4D-8280-BD9F3EE0E88B}" type="presOf" srcId="{D6AD3C20-13A3-430C-8E64-F1057DA710AB}" destId="{A17E2F11-126D-4671-8F56-84512220F029}" srcOrd="0" destOrd="3" presId="urn:microsoft.com/office/officeart/2005/8/layout/vList2"/>
    <dgm:cxn modelId="{2DE0A52D-4040-DD4A-8BCE-4333D9224013}" type="presOf" srcId="{B38224B6-C2A3-4F9B-BD45-5F447436A44D}" destId="{A17E2F11-126D-4671-8F56-84512220F029}" srcOrd="0" destOrd="2" presId="urn:microsoft.com/office/officeart/2005/8/layout/vList2"/>
    <dgm:cxn modelId="{1F829AF9-69E0-4F5E-911C-79B738E9753A}" srcId="{F1B42945-7B3E-45F8-AE73-49250B144779}" destId="{E6EDDA45-E343-4193-9AB7-B40FFCBFB6D2}" srcOrd="1" destOrd="0" parTransId="{8D2870AE-1D94-4D6E-8090-035DE793FE59}" sibTransId="{B5EFA1F0-C6AF-498D-AFEC-73292A918B4A}"/>
    <dgm:cxn modelId="{5D2896C3-1693-414D-A669-F7D1736E8C78}" type="presOf" srcId="{E6EDDA45-E343-4193-9AB7-B40FFCBFB6D2}" destId="{A17E2F11-126D-4671-8F56-84512220F029}" srcOrd="0" destOrd="1" presId="urn:microsoft.com/office/officeart/2005/8/layout/vList2"/>
    <dgm:cxn modelId="{7561AE79-6639-CA42-828A-3C3EB3078CC2}" type="presOf" srcId="{1519C2CF-1A68-44B5-8DCB-98C252195AEF}" destId="{A17E2F11-126D-4671-8F56-84512220F029}" srcOrd="0" destOrd="4" presId="urn:microsoft.com/office/officeart/2005/8/layout/vList2"/>
    <dgm:cxn modelId="{1AA7899D-13E7-3846-8709-82268C0BADCB}" type="presOf" srcId="{BBF7D7E3-5ED6-4A0C-9EA6-A4433BEA4AF1}" destId="{70455E23-E56E-4320-BEE1-C7E4CD9F882D}" srcOrd="0" destOrd="0" presId="urn:microsoft.com/office/officeart/2005/8/layout/vList2"/>
    <dgm:cxn modelId="{F987C0FC-954A-BE40-BBCE-5C0FB1C651FF}" type="presParOf" srcId="{E9821C5A-2E40-4460-BA1E-8C2C41B18B28}" destId="{F8B0A392-4B2D-4E80-9B2E-1FFAF240D28E}" srcOrd="0" destOrd="0" presId="urn:microsoft.com/office/officeart/2005/8/layout/vList2"/>
    <dgm:cxn modelId="{D9511B03-A53F-8046-866A-281148190254}" type="presParOf" srcId="{E9821C5A-2E40-4460-BA1E-8C2C41B18B28}" destId="{70455E23-E56E-4320-BEE1-C7E4CD9F882D}" srcOrd="1" destOrd="0" presId="urn:microsoft.com/office/officeart/2005/8/layout/vList2"/>
    <dgm:cxn modelId="{6B111200-37BD-2B46-B8B2-3C3ACE91469B}" type="presParOf" srcId="{E9821C5A-2E40-4460-BA1E-8C2C41B18B28}" destId="{9B356356-1B1A-4089-B4DE-816C2B878ED5}" srcOrd="2" destOrd="0" presId="urn:microsoft.com/office/officeart/2005/8/layout/vList2"/>
    <dgm:cxn modelId="{978218CD-F497-954F-AABB-5075A6583663}" type="presParOf" srcId="{E9821C5A-2E40-4460-BA1E-8C2C41B18B28}" destId="{A17E2F11-126D-4671-8F56-84512220F02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A8EBBD7-802F-4A1A-AD07-7C6DA2D19477}" type="doc">
      <dgm:prSet loTypeId="urn:microsoft.com/office/officeart/2005/8/layout/arrow2" loCatId="process" qsTypeId="urn:microsoft.com/office/officeart/2005/8/quickstyle/simple5" qsCatId="simple" csTypeId="urn:microsoft.com/office/officeart/2005/8/colors/accent1_3" csCatId="accent1" phldr="1"/>
      <dgm:spPr/>
      <dgm:t>
        <a:bodyPr/>
        <a:lstStyle/>
        <a:p>
          <a:endParaRPr lang="en-US"/>
        </a:p>
      </dgm:t>
    </dgm:pt>
    <dgm:pt modelId="{7F85074A-508D-4066-BFC0-09B603E9E214}">
      <dgm:prSet custT="1"/>
      <dgm:spPr/>
      <dgm:t>
        <a:bodyPr/>
        <a:lstStyle/>
        <a:p>
          <a:r>
            <a:rPr lang="en-US" sz="2400" dirty="0" smtClean="0">
              <a:latin typeface="Trebuchet MS"/>
              <a:cs typeface="Trebuchet MS"/>
            </a:rPr>
            <a:t>Liking</a:t>
          </a:r>
          <a:endParaRPr lang="en-US" sz="2400" dirty="0">
            <a:latin typeface="Trebuchet MS"/>
            <a:cs typeface="Trebuchet MS"/>
          </a:endParaRPr>
        </a:p>
      </dgm:t>
    </dgm:pt>
    <dgm:pt modelId="{FBC7C52B-872B-429B-B81F-F8A33A2E877B}" type="parTrans" cxnId="{9BC12637-713F-44C6-B852-63FE3F61D44C}">
      <dgm:prSet/>
      <dgm:spPr/>
      <dgm:t>
        <a:bodyPr/>
        <a:lstStyle/>
        <a:p>
          <a:endParaRPr lang="en-US" sz="2400">
            <a:latin typeface="Trebuchet MS"/>
            <a:cs typeface="Trebuchet MS"/>
          </a:endParaRPr>
        </a:p>
      </dgm:t>
    </dgm:pt>
    <dgm:pt modelId="{1F585BC9-CE21-4CD5-AB67-5B39BF32F101}" type="sibTrans" cxnId="{9BC12637-713F-44C6-B852-63FE3F61D44C}">
      <dgm:prSet/>
      <dgm:spPr/>
      <dgm:t>
        <a:bodyPr/>
        <a:lstStyle/>
        <a:p>
          <a:endParaRPr lang="en-US" sz="2400">
            <a:latin typeface="Trebuchet MS"/>
            <a:cs typeface="Trebuchet MS"/>
          </a:endParaRPr>
        </a:p>
      </dgm:t>
    </dgm:pt>
    <dgm:pt modelId="{8B35002A-F460-483E-889D-86288F416463}">
      <dgm:prSet custT="1"/>
      <dgm:spPr/>
      <dgm:t>
        <a:bodyPr/>
        <a:lstStyle/>
        <a:p>
          <a:r>
            <a:rPr lang="en-US" sz="2400" dirty="0" smtClean="0">
              <a:latin typeface="Trebuchet MS"/>
              <a:cs typeface="Trebuchet MS"/>
            </a:rPr>
            <a:t>Leniency</a:t>
          </a:r>
          <a:endParaRPr lang="en-US" sz="2400" dirty="0">
            <a:latin typeface="Trebuchet MS"/>
            <a:cs typeface="Trebuchet MS"/>
          </a:endParaRPr>
        </a:p>
      </dgm:t>
    </dgm:pt>
    <dgm:pt modelId="{280D25A4-AB1B-4AC7-B386-45762A615B7E}" type="parTrans" cxnId="{87E015BB-C36F-40A2-B898-6EA8E6944FA8}">
      <dgm:prSet/>
      <dgm:spPr/>
      <dgm:t>
        <a:bodyPr/>
        <a:lstStyle/>
        <a:p>
          <a:endParaRPr lang="en-US" sz="2400">
            <a:latin typeface="Trebuchet MS"/>
            <a:cs typeface="Trebuchet MS"/>
          </a:endParaRPr>
        </a:p>
      </dgm:t>
    </dgm:pt>
    <dgm:pt modelId="{8A8EB41E-A5A1-43BB-83AC-DBA484B92AF4}" type="sibTrans" cxnId="{87E015BB-C36F-40A2-B898-6EA8E6944FA8}">
      <dgm:prSet/>
      <dgm:spPr/>
      <dgm:t>
        <a:bodyPr/>
        <a:lstStyle/>
        <a:p>
          <a:endParaRPr lang="en-US" sz="2400">
            <a:latin typeface="Trebuchet MS"/>
            <a:cs typeface="Trebuchet MS"/>
          </a:endParaRPr>
        </a:p>
      </dgm:t>
    </dgm:pt>
    <dgm:pt modelId="{844EED97-3BE4-40ED-938C-9814EF7D24EE}">
      <dgm:prSet custT="1"/>
      <dgm:spPr/>
      <dgm:t>
        <a:bodyPr/>
        <a:lstStyle/>
        <a:p>
          <a:r>
            <a:rPr lang="en-US" sz="2400" dirty="0" smtClean="0">
              <a:latin typeface="Trebuchet MS"/>
              <a:cs typeface="Trebuchet MS"/>
            </a:rPr>
            <a:t>Stereotypes</a:t>
          </a:r>
          <a:endParaRPr lang="en-US" sz="2400" dirty="0">
            <a:latin typeface="Trebuchet MS"/>
            <a:cs typeface="Trebuchet MS"/>
          </a:endParaRPr>
        </a:p>
      </dgm:t>
    </dgm:pt>
    <dgm:pt modelId="{696ECBCB-F707-4F83-8676-E41630D6A45E}" type="parTrans" cxnId="{6B72A38A-7F8B-4423-95A0-93579CE9C575}">
      <dgm:prSet/>
      <dgm:spPr/>
      <dgm:t>
        <a:bodyPr/>
        <a:lstStyle/>
        <a:p>
          <a:endParaRPr lang="en-US" sz="2400">
            <a:latin typeface="Trebuchet MS"/>
            <a:cs typeface="Trebuchet MS"/>
          </a:endParaRPr>
        </a:p>
      </dgm:t>
    </dgm:pt>
    <dgm:pt modelId="{21D7B271-474D-4936-8EB5-14096C9978D4}" type="sibTrans" cxnId="{6B72A38A-7F8B-4423-95A0-93579CE9C575}">
      <dgm:prSet/>
      <dgm:spPr/>
      <dgm:t>
        <a:bodyPr/>
        <a:lstStyle/>
        <a:p>
          <a:endParaRPr lang="en-US" sz="2400">
            <a:latin typeface="Trebuchet MS"/>
            <a:cs typeface="Trebuchet MS"/>
          </a:endParaRPr>
        </a:p>
      </dgm:t>
    </dgm:pt>
    <dgm:pt modelId="{962B25D7-FB41-49BD-9544-918108671C48}" type="pres">
      <dgm:prSet presAssocID="{2A8EBBD7-802F-4A1A-AD07-7C6DA2D19477}" presName="arrowDiagram" presStyleCnt="0">
        <dgm:presLayoutVars>
          <dgm:chMax val="5"/>
          <dgm:dir/>
          <dgm:resizeHandles val="exact"/>
        </dgm:presLayoutVars>
      </dgm:prSet>
      <dgm:spPr/>
      <dgm:t>
        <a:bodyPr/>
        <a:lstStyle/>
        <a:p>
          <a:endParaRPr lang="en-US"/>
        </a:p>
      </dgm:t>
    </dgm:pt>
    <dgm:pt modelId="{A2C50912-B781-48EE-AF43-66E938AD9DAC}" type="pres">
      <dgm:prSet presAssocID="{2A8EBBD7-802F-4A1A-AD07-7C6DA2D19477}" presName="arrow" presStyleLbl="bgShp" presStyleIdx="0" presStyleCnt="1" custLinFactNeighborX="-1897" custLinFactNeighborY="1786"/>
      <dgm:spPr/>
      <dgm:t>
        <a:bodyPr/>
        <a:lstStyle/>
        <a:p>
          <a:endParaRPr lang="en-US"/>
        </a:p>
      </dgm:t>
    </dgm:pt>
    <dgm:pt modelId="{78AE62C7-DE2D-4204-937D-4C4D297E2AD1}" type="pres">
      <dgm:prSet presAssocID="{2A8EBBD7-802F-4A1A-AD07-7C6DA2D19477}" presName="arrowDiagram3" presStyleCnt="0"/>
      <dgm:spPr/>
      <dgm:t>
        <a:bodyPr/>
        <a:lstStyle/>
        <a:p>
          <a:endParaRPr lang="en-US"/>
        </a:p>
      </dgm:t>
    </dgm:pt>
    <dgm:pt modelId="{D2F7BBF0-3C50-4463-8BD4-3AC90C78759A}" type="pres">
      <dgm:prSet presAssocID="{7F85074A-508D-4066-BFC0-09B603E9E214}" presName="bullet3a" presStyleLbl="node1" presStyleIdx="0" presStyleCnt="3"/>
      <dgm:spPr/>
      <dgm:t>
        <a:bodyPr/>
        <a:lstStyle/>
        <a:p>
          <a:endParaRPr lang="en-US"/>
        </a:p>
      </dgm:t>
    </dgm:pt>
    <dgm:pt modelId="{CD8A80D8-C1FF-45B3-A68D-C0B26A22CCAE}" type="pres">
      <dgm:prSet presAssocID="{7F85074A-508D-4066-BFC0-09B603E9E214}" presName="textBox3a" presStyleLbl="revTx" presStyleIdx="0" presStyleCnt="3">
        <dgm:presLayoutVars>
          <dgm:bulletEnabled val="1"/>
        </dgm:presLayoutVars>
      </dgm:prSet>
      <dgm:spPr/>
      <dgm:t>
        <a:bodyPr/>
        <a:lstStyle/>
        <a:p>
          <a:endParaRPr lang="en-US"/>
        </a:p>
      </dgm:t>
    </dgm:pt>
    <dgm:pt modelId="{07A168DB-45B7-42CD-A91C-111E688591FA}" type="pres">
      <dgm:prSet presAssocID="{8B35002A-F460-483E-889D-86288F416463}" presName="bullet3b" presStyleLbl="node1" presStyleIdx="1" presStyleCnt="3"/>
      <dgm:spPr/>
      <dgm:t>
        <a:bodyPr/>
        <a:lstStyle/>
        <a:p>
          <a:endParaRPr lang="en-US"/>
        </a:p>
      </dgm:t>
    </dgm:pt>
    <dgm:pt modelId="{FB6BEC72-56C3-4E40-9AB8-26498B67BFD0}" type="pres">
      <dgm:prSet presAssocID="{8B35002A-F460-483E-889D-86288F416463}" presName="textBox3b" presStyleLbl="revTx" presStyleIdx="1" presStyleCnt="3">
        <dgm:presLayoutVars>
          <dgm:bulletEnabled val="1"/>
        </dgm:presLayoutVars>
      </dgm:prSet>
      <dgm:spPr/>
      <dgm:t>
        <a:bodyPr/>
        <a:lstStyle/>
        <a:p>
          <a:endParaRPr lang="en-US"/>
        </a:p>
      </dgm:t>
    </dgm:pt>
    <dgm:pt modelId="{10E171FE-7E4E-46F0-BAF1-35D1690B32DB}" type="pres">
      <dgm:prSet presAssocID="{844EED97-3BE4-40ED-938C-9814EF7D24EE}" presName="bullet3c" presStyleLbl="node1" presStyleIdx="2" presStyleCnt="3"/>
      <dgm:spPr/>
      <dgm:t>
        <a:bodyPr/>
        <a:lstStyle/>
        <a:p>
          <a:endParaRPr lang="en-US"/>
        </a:p>
      </dgm:t>
    </dgm:pt>
    <dgm:pt modelId="{10F2C443-D441-4221-9C4D-0EF67FEAFBB2}" type="pres">
      <dgm:prSet presAssocID="{844EED97-3BE4-40ED-938C-9814EF7D24EE}" presName="textBox3c" presStyleLbl="revTx" presStyleIdx="2" presStyleCnt="3" custScaleX="120573" custLinFactNeighborX="9301">
        <dgm:presLayoutVars>
          <dgm:bulletEnabled val="1"/>
        </dgm:presLayoutVars>
      </dgm:prSet>
      <dgm:spPr/>
      <dgm:t>
        <a:bodyPr/>
        <a:lstStyle/>
        <a:p>
          <a:endParaRPr lang="en-US"/>
        </a:p>
      </dgm:t>
    </dgm:pt>
  </dgm:ptLst>
  <dgm:cxnLst>
    <dgm:cxn modelId="{87E015BB-C36F-40A2-B898-6EA8E6944FA8}" srcId="{2A8EBBD7-802F-4A1A-AD07-7C6DA2D19477}" destId="{8B35002A-F460-483E-889D-86288F416463}" srcOrd="1" destOrd="0" parTransId="{280D25A4-AB1B-4AC7-B386-45762A615B7E}" sibTransId="{8A8EB41E-A5A1-43BB-83AC-DBA484B92AF4}"/>
    <dgm:cxn modelId="{F413C28F-693B-494C-9EEA-EE06BD447BAD}" type="presOf" srcId="{8B35002A-F460-483E-889D-86288F416463}" destId="{FB6BEC72-56C3-4E40-9AB8-26498B67BFD0}" srcOrd="0" destOrd="0" presId="urn:microsoft.com/office/officeart/2005/8/layout/arrow2"/>
    <dgm:cxn modelId="{3FC4780F-507C-F94B-80AD-25EDA9E2F6CA}" type="presOf" srcId="{7F85074A-508D-4066-BFC0-09B603E9E214}" destId="{CD8A80D8-C1FF-45B3-A68D-C0B26A22CCAE}" srcOrd="0" destOrd="0" presId="urn:microsoft.com/office/officeart/2005/8/layout/arrow2"/>
    <dgm:cxn modelId="{0D64D60A-3366-BB49-A369-77E236EE2D1E}" type="presOf" srcId="{2A8EBBD7-802F-4A1A-AD07-7C6DA2D19477}" destId="{962B25D7-FB41-49BD-9544-918108671C48}" srcOrd="0" destOrd="0" presId="urn:microsoft.com/office/officeart/2005/8/layout/arrow2"/>
    <dgm:cxn modelId="{9BC12637-713F-44C6-B852-63FE3F61D44C}" srcId="{2A8EBBD7-802F-4A1A-AD07-7C6DA2D19477}" destId="{7F85074A-508D-4066-BFC0-09B603E9E214}" srcOrd="0" destOrd="0" parTransId="{FBC7C52B-872B-429B-B81F-F8A33A2E877B}" sibTransId="{1F585BC9-CE21-4CD5-AB67-5B39BF32F101}"/>
    <dgm:cxn modelId="{6B72A38A-7F8B-4423-95A0-93579CE9C575}" srcId="{2A8EBBD7-802F-4A1A-AD07-7C6DA2D19477}" destId="{844EED97-3BE4-40ED-938C-9814EF7D24EE}" srcOrd="2" destOrd="0" parTransId="{696ECBCB-F707-4F83-8676-E41630D6A45E}" sibTransId="{21D7B271-474D-4936-8EB5-14096C9978D4}"/>
    <dgm:cxn modelId="{38A6E670-9D12-F04E-9093-EDEDE25A2652}" type="presOf" srcId="{844EED97-3BE4-40ED-938C-9814EF7D24EE}" destId="{10F2C443-D441-4221-9C4D-0EF67FEAFBB2}" srcOrd="0" destOrd="0" presId="urn:microsoft.com/office/officeart/2005/8/layout/arrow2"/>
    <dgm:cxn modelId="{416E5EE3-7652-5649-AC4C-47385DE19EBE}" type="presParOf" srcId="{962B25D7-FB41-49BD-9544-918108671C48}" destId="{A2C50912-B781-48EE-AF43-66E938AD9DAC}" srcOrd="0" destOrd="0" presId="urn:microsoft.com/office/officeart/2005/8/layout/arrow2"/>
    <dgm:cxn modelId="{D82399CE-9808-B045-ACB4-72BFE53B473B}" type="presParOf" srcId="{962B25D7-FB41-49BD-9544-918108671C48}" destId="{78AE62C7-DE2D-4204-937D-4C4D297E2AD1}" srcOrd="1" destOrd="0" presId="urn:microsoft.com/office/officeart/2005/8/layout/arrow2"/>
    <dgm:cxn modelId="{664AB687-9BFE-604D-B8BB-2A535F5C61B3}" type="presParOf" srcId="{78AE62C7-DE2D-4204-937D-4C4D297E2AD1}" destId="{D2F7BBF0-3C50-4463-8BD4-3AC90C78759A}" srcOrd="0" destOrd="0" presId="urn:microsoft.com/office/officeart/2005/8/layout/arrow2"/>
    <dgm:cxn modelId="{69886B21-350B-894B-A933-686046A9E6D7}" type="presParOf" srcId="{78AE62C7-DE2D-4204-937D-4C4D297E2AD1}" destId="{CD8A80D8-C1FF-45B3-A68D-C0B26A22CCAE}" srcOrd="1" destOrd="0" presId="urn:microsoft.com/office/officeart/2005/8/layout/arrow2"/>
    <dgm:cxn modelId="{55B6A4F0-AAEA-5C44-B20A-36C289217D0D}" type="presParOf" srcId="{78AE62C7-DE2D-4204-937D-4C4D297E2AD1}" destId="{07A168DB-45B7-42CD-A91C-111E688591FA}" srcOrd="2" destOrd="0" presId="urn:microsoft.com/office/officeart/2005/8/layout/arrow2"/>
    <dgm:cxn modelId="{0221D37D-E429-1541-837F-8A2A899A69F5}" type="presParOf" srcId="{78AE62C7-DE2D-4204-937D-4C4D297E2AD1}" destId="{FB6BEC72-56C3-4E40-9AB8-26498B67BFD0}" srcOrd="3" destOrd="0" presId="urn:microsoft.com/office/officeart/2005/8/layout/arrow2"/>
    <dgm:cxn modelId="{BA6191FE-20E4-7944-B14B-0921656A3D4C}" type="presParOf" srcId="{78AE62C7-DE2D-4204-937D-4C4D297E2AD1}" destId="{10E171FE-7E4E-46F0-BAF1-35D1690B32DB}" srcOrd="4" destOrd="0" presId="urn:microsoft.com/office/officeart/2005/8/layout/arrow2"/>
    <dgm:cxn modelId="{DF3D5DB2-F5C5-984C-833B-E187D8883710}" type="presParOf" srcId="{78AE62C7-DE2D-4204-937D-4C4D297E2AD1}" destId="{10F2C443-D441-4221-9C4D-0EF67FEAFBB2}"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A8EBBD7-802F-4A1A-AD07-7C6DA2D19477}" type="doc">
      <dgm:prSet loTypeId="urn:microsoft.com/office/officeart/2005/8/layout/default#4" loCatId="list" qsTypeId="urn:microsoft.com/office/officeart/2005/8/quickstyle/simple4" qsCatId="simple" csTypeId="urn:microsoft.com/office/officeart/2005/8/colors/accent1_3" csCatId="accent1" phldr="1"/>
      <dgm:spPr/>
      <dgm:t>
        <a:bodyPr/>
        <a:lstStyle/>
        <a:p>
          <a:endParaRPr lang="en-US"/>
        </a:p>
      </dgm:t>
    </dgm:pt>
    <dgm:pt modelId="{3EEEB4C8-9DDE-4227-86B1-330FC690BE38}">
      <dgm:prSet phldrT="[Text]" custT="1"/>
      <dgm:spPr/>
      <dgm:t>
        <a:bodyPr/>
        <a:lstStyle/>
        <a:p>
          <a:r>
            <a:rPr lang="en-US" sz="2800" dirty="0" smtClean="0">
              <a:latin typeface="Trebuchet MS"/>
              <a:cs typeface="Trebuchet MS"/>
            </a:rPr>
            <a:t>Piece Rate System</a:t>
          </a:r>
          <a:endParaRPr lang="en-US" sz="2800" dirty="0">
            <a:latin typeface="Trebuchet MS"/>
            <a:cs typeface="Trebuchet MS"/>
          </a:endParaRPr>
        </a:p>
      </dgm:t>
    </dgm:pt>
    <dgm:pt modelId="{E166D494-27A6-45EE-BAC0-485BAA0A8870}" type="parTrans" cxnId="{D1B86684-8BA2-4D0C-BC4F-B4F4BC2733D2}">
      <dgm:prSet/>
      <dgm:spPr/>
      <dgm:t>
        <a:bodyPr/>
        <a:lstStyle/>
        <a:p>
          <a:endParaRPr lang="en-US" sz="2800">
            <a:latin typeface="Trebuchet MS"/>
            <a:cs typeface="Trebuchet MS"/>
          </a:endParaRPr>
        </a:p>
      </dgm:t>
    </dgm:pt>
    <dgm:pt modelId="{34AECFCF-BDE6-4DF8-83FA-1F61A54771C5}" type="sibTrans" cxnId="{D1B86684-8BA2-4D0C-BC4F-B4F4BC2733D2}">
      <dgm:prSet/>
      <dgm:spPr/>
      <dgm:t>
        <a:bodyPr/>
        <a:lstStyle/>
        <a:p>
          <a:endParaRPr lang="en-US" sz="2800">
            <a:latin typeface="Trebuchet MS"/>
            <a:cs typeface="Trebuchet MS"/>
          </a:endParaRPr>
        </a:p>
      </dgm:t>
    </dgm:pt>
    <dgm:pt modelId="{A288A968-245E-447A-9EC2-24A49D38E0D8}">
      <dgm:prSet phldrT="[Text]" custT="1"/>
      <dgm:spPr/>
      <dgm:t>
        <a:bodyPr/>
        <a:lstStyle/>
        <a:p>
          <a:r>
            <a:rPr lang="en-US" sz="2800" dirty="0" smtClean="0">
              <a:latin typeface="Trebuchet MS"/>
              <a:cs typeface="Trebuchet MS"/>
            </a:rPr>
            <a:t>Individual Bonuses</a:t>
          </a:r>
          <a:endParaRPr lang="en-US" sz="2800" dirty="0">
            <a:latin typeface="Trebuchet MS"/>
            <a:cs typeface="Trebuchet MS"/>
          </a:endParaRPr>
        </a:p>
      </dgm:t>
    </dgm:pt>
    <dgm:pt modelId="{0DF58F76-A501-4C3A-9A9E-A5FEC732DEF7}" type="parTrans" cxnId="{E691617F-D287-4F68-B384-A02EFF9A9F5E}">
      <dgm:prSet/>
      <dgm:spPr/>
      <dgm:t>
        <a:bodyPr/>
        <a:lstStyle/>
        <a:p>
          <a:endParaRPr lang="en-US" sz="2800">
            <a:latin typeface="Trebuchet MS"/>
            <a:cs typeface="Trebuchet MS"/>
          </a:endParaRPr>
        </a:p>
      </dgm:t>
    </dgm:pt>
    <dgm:pt modelId="{396AF892-9EA1-425B-873A-ED8FB148F205}" type="sibTrans" cxnId="{E691617F-D287-4F68-B384-A02EFF9A9F5E}">
      <dgm:prSet/>
      <dgm:spPr/>
      <dgm:t>
        <a:bodyPr/>
        <a:lstStyle/>
        <a:p>
          <a:endParaRPr lang="en-US" sz="2800">
            <a:latin typeface="Trebuchet MS"/>
            <a:cs typeface="Trebuchet MS"/>
          </a:endParaRPr>
        </a:p>
      </dgm:t>
    </dgm:pt>
    <dgm:pt modelId="{6E2A5A1B-30FD-4877-91BB-C6D890CA5B4D}">
      <dgm:prSet phldrT="[Text]" custT="1"/>
      <dgm:spPr/>
      <dgm:t>
        <a:bodyPr/>
        <a:lstStyle/>
        <a:p>
          <a:r>
            <a:rPr lang="en-US" sz="2800" dirty="0" smtClean="0">
              <a:latin typeface="Trebuchet MS"/>
              <a:cs typeface="Trebuchet MS"/>
            </a:rPr>
            <a:t>Merit Pay</a:t>
          </a:r>
          <a:endParaRPr lang="en-US" sz="2800" dirty="0">
            <a:latin typeface="Trebuchet MS"/>
            <a:cs typeface="Trebuchet MS"/>
          </a:endParaRPr>
        </a:p>
      </dgm:t>
    </dgm:pt>
    <dgm:pt modelId="{7ADD64DD-8E6F-4AEB-A223-95720AA419CD}" type="parTrans" cxnId="{7A6EB58D-C3D9-443B-BE62-14872F5FE523}">
      <dgm:prSet/>
      <dgm:spPr/>
      <dgm:t>
        <a:bodyPr/>
        <a:lstStyle/>
        <a:p>
          <a:endParaRPr lang="en-US" sz="2800">
            <a:latin typeface="Trebuchet MS"/>
            <a:cs typeface="Trebuchet MS"/>
          </a:endParaRPr>
        </a:p>
      </dgm:t>
    </dgm:pt>
    <dgm:pt modelId="{7996FA33-1D5D-41FF-9B6F-90B364B929AA}" type="sibTrans" cxnId="{7A6EB58D-C3D9-443B-BE62-14872F5FE523}">
      <dgm:prSet/>
      <dgm:spPr/>
      <dgm:t>
        <a:bodyPr/>
        <a:lstStyle/>
        <a:p>
          <a:endParaRPr lang="en-US" sz="2800">
            <a:latin typeface="Trebuchet MS"/>
            <a:cs typeface="Trebuchet MS"/>
          </a:endParaRPr>
        </a:p>
      </dgm:t>
    </dgm:pt>
    <dgm:pt modelId="{6C277197-E4A7-4D73-A8DC-1BB7C0F10DD4}">
      <dgm:prSet phldrT="[Text]" custT="1"/>
      <dgm:spPr/>
      <dgm:t>
        <a:bodyPr lIns="0" tIns="0" rIns="0" bIns="0" anchor="ctr" anchorCtr="1"/>
        <a:lstStyle/>
        <a:p>
          <a:r>
            <a:rPr lang="en-US" sz="2800" dirty="0" smtClean="0">
              <a:latin typeface="Trebuchet MS"/>
              <a:cs typeface="Trebuchet MS"/>
            </a:rPr>
            <a:t>Sales Commissions</a:t>
          </a:r>
          <a:endParaRPr lang="en-US" sz="2800" dirty="0">
            <a:latin typeface="Trebuchet MS"/>
            <a:cs typeface="Trebuchet MS"/>
          </a:endParaRPr>
        </a:p>
      </dgm:t>
    </dgm:pt>
    <dgm:pt modelId="{42376A50-8CD0-44DD-A68A-1D71AA06D67F}" type="parTrans" cxnId="{690B9A68-ED26-40AC-9723-39CFF94BFD20}">
      <dgm:prSet/>
      <dgm:spPr/>
      <dgm:t>
        <a:bodyPr/>
        <a:lstStyle/>
        <a:p>
          <a:endParaRPr lang="en-US" sz="2800">
            <a:latin typeface="Trebuchet MS"/>
            <a:cs typeface="Trebuchet MS"/>
          </a:endParaRPr>
        </a:p>
      </dgm:t>
    </dgm:pt>
    <dgm:pt modelId="{44FABE46-7ABD-4849-8912-1D0DF0C654EE}" type="sibTrans" cxnId="{690B9A68-ED26-40AC-9723-39CFF94BFD20}">
      <dgm:prSet/>
      <dgm:spPr/>
      <dgm:t>
        <a:bodyPr/>
        <a:lstStyle/>
        <a:p>
          <a:endParaRPr lang="en-US" sz="2800">
            <a:latin typeface="Trebuchet MS"/>
            <a:cs typeface="Trebuchet MS"/>
          </a:endParaRPr>
        </a:p>
      </dgm:t>
    </dgm:pt>
    <dgm:pt modelId="{DC636E49-F2F2-479C-B688-B9F1F3460B09}">
      <dgm:prSet phldrT="[Text]" custT="1"/>
      <dgm:spPr/>
      <dgm:t>
        <a:bodyPr lIns="0" tIns="0" rIns="0" bIns="0" anchor="ctr" anchorCtr="1"/>
        <a:lstStyle/>
        <a:p>
          <a:r>
            <a:rPr lang="en-US" sz="2800" dirty="0" smtClean="0">
              <a:latin typeface="Trebuchet MS"/>
              <a:cs typeface="Trebuchet MS"/>
            </a:rPr>
            <a:t>Awards</a:t>
          </a:r>
          <a:endParaRPr lang="en-US" sz="2800" dirty="0">
            <a:latin typeface="Trebuchet MS"/>
            <a:cs typeface="Trebuchet MS"/>
          </a:endParaRPr>
        </a:p>
      </dgm:t>
    </dgm:pt>
    <dgm:pt modelId="{8BACD766-EAAC-430A-A9F5-84D98BBAFC59}" type="parTrans" cxnId="{7DDDAA0D-366B-4225-9015-91C2C8CED3A5}">
      <dgm:prSet/>
      <dgm:spPr/>
      <dgm:t>
        <a:bodyPr/>
        <a:lstStyle/>
        <a:p>
          <a:endParaRPr lang="en-US" sz="2800">
            <a:latin typeface="Trebuchet MS"/>
            <a:cs typeface="Trebuchet MS"/>
          </a:endParaRPr>
        </a:p>
      </dgm:t>
    </dgm:pt>
    <dgm:pt modelId="{F3470529-FEAB-4B09-AF3B-5EED54AC94C1}" type="sibTrans" cxnId="{7DDDAA0D-366B-4225-9015-91C2C8CED3A5}">
      <dgm:prSet/>
      <dgm:spPr/>
      <dgm:t>
        <a:bodyPr/>
        <a:lstStyle/>
        <a:p>
          <a:endParaRPr lang="en-US" sz="2800">
            <a:latin typeface="Trebuchet MS"/>
            <a:cs typeface="Trebuchet MS"/>
          </a:endParaRPr>
        </a:p>
      </dgm:t>
    </dgm:pt>
    <dgm:pt modelId="{39A61525-5788-45FF-BB8B-EBF5797DBB18}">
      <dgm:prSet phldrT="[Text]" custT="1"/>
      <dgm:spPr/>
      <dgm:t>
        <a:bodyPr lIns="0" tIns="0" rIns="0" bIns="0" anchor="ctr" anchorCtr="1"/>
        <a:lstStyle/>
        <a:p>
          <a:r>
            <a:rPr lang="en-US" sz="2800" dirty="0" smtClean="0">
              <a:latin typeface="Trebuchet MS"/>
              <a:cs typeface="Trebuchet MS"/>
            </a:rPr>
            <a:t>Team Bonuses</a:t>
          </a:r>
          <a:endParaRPr lang="en-US" sz="2800" dirty="0">
            <a:latin typeface="Trebuchet MS"/>
            <a:cs typeface="Trebuchet MS"/>
          </a:endParaRPr>
        </a:p>
      </dgm:t>
    </dgm:pt>
    <dgm:pt modelId="{8970EF34-4B04-4DB1-AC82-94831D4DFA9B}" type="parTrans" cxnId="{5CCFC22C-6318-4A16-AE4A-933B64CF7659}">
      <dgm:prSet/>
      <dgm:spPr/>
      <dgm:t>
        <a:bodyPr/>
        <a:lstStyle/>
        <a:p>
          <a:endParaRPr lang="en-US" sz="2800">
            <a:latin typeface="Trebuchet MS"/>
            <a:cs typeface="Trebuchet MS"/>
          </a:endParaRPr>
        </a:p>
      </dgm:t>
    </dgm:pt>
    <dgm:pt modelId="{BEA0DD7A-562D-462C-B8EA-09501CF8140D}" type="sibTrans" cxnId="{5CCFC22C-6318-4A16-AE4A-933B64CF7659}">
      <dgm:prSet/>
      <dgm:spPr/>
      <dgm:t>
        <a:bodyPr/>
        <a:lstStyle/>
        <a:p>
          <a:endParaRPr lang="en-US" sz="2800">
            <a:latin typeface="Trebuchet MS"/>
            <a:cs typeface="Trebuchet MS"/>
          </a:endParaRPr>
        </a:p>
      </dgm:t>
    </dgm:pt>
    <dgm:pt modelId="{1719996E-C8A6-4EAC-A6E5-D90E32BC718F}">
      <dgm:prSet phldrT="[Text]" custT="1"/>
      <dgm:spPr/>
      <dgm:t>
        <a:bodyPr lIns="0" tIns="0" rIns="0" bIns="0" anchor="ctr" anchorCtr="1"/>
        <a:lstStyle/>
        <a:p>
          <a:r>
            <a:rPr lang="en-US" sz="2800" dirty="0" smtClean="0">
              <a:latin typeface="Trebuchet MS"/>
              <a:cs typeface="Trebuchet MS"/>
            </a:rPr>
            <a:t>Gainsharing</a:t>
          </a:r>
          <a:endParaRPr lang="en-US" sz="2800" dirty="0">
            <a:latin typeface="Trebuchet MS"/>
            <a:cs typeface="Trebuchet MS"/>
          </a:endParaRPr>
        </a:p>
      </dgm:t>
    </dgm:pt>
    <dgm:pt modelId="{BA34C4E9-B3F5-461D-A6B0-C6AD85D88873}" type="parTrans" cxnId="{3D32A57D-1F32-4774-B091-EA40C6648CC2}">
      <dgm:prSet/>
      <dgm:spPr/>
      <dgm:t>
        <a:bodyPr/>
        <a:lstStyle/>
        <a:p>
          <a:endParaRPr lang="en-US" sz="2800">
            <a:latin typeface="Trebuchet MS"/>
            <a:cs typeface="Trebuchet MS"/>
          </a:endParaRPr>
        </a:p>
      </dgm:t>
    </dgm:pt>
    <dgm:pt modelId="{FFB5D97B-B4BC-40A8-AAB3-DA151618E121}" type="sibTrans" cxnId="{3D32A57D-1F32-4774-B091-EA40C6648CC2}">
      <dgm:prSet/>
      <dgm:spPr/>
      <dgm:t>
        <a:bodyPr/>
        <a:lstStyle/>
        <a:p>
          <a:endParaRPr lang="en-US" sz="2800">
            <a:latin typeface="Trebuchet MS"/>
            <a:cs typeface="Trebuchet MS"/>
          </a:endParaRPr>
        </a:p>
      </dgm:t>
    </dgm:pt>
    <dgm:pt modelId="{B0E27525-3C0A-4E53-A6F2-CB5274827E85}">
      <dgm:prSet phldrT="[Text]" custT="1"/>
      <dgm:spPr/>
      <dgm:t>
        <a:bodyPr lIns="0" tIns="0" rIns="0" bIns="0" anchor="ctr" anchorCtr="1"/>
        <a:lstStyle/>
        <a:p>
          <a:r>
            <a:rPr lang="en-US" sz="2800" dirty="0" smtClean="0">
              <a:latin typeface="Trebuchet MS"/>
              <a:cs typeface="Trebuchet MS"/>
            </a:rPr>
            <a:t>Profit Sharing</a:t>
          </a:r>
          <a:endParaRPr lang="en-US" sz="2800" dirty="0">
            <a:latin typeface="Trebuchet MS"/>
            <a:cs typeface="Trebuchet MS"/>
          </a:endParaRPr>
        </a:p>
      </dgm:t>
    </dgm:pt>
    <dgm:pt modelId="{38B9B0B7-2216-4822-8F22-F6BB86968972}" type="parTrans" cxnId="{155E4A14-8C46-422C-9D41-3CA558E1F58A}">
      <dgm:prSet/>
      <dgm:spPr/>
      <dgm:t>
        <a:bodyPr/>
        <a:lstStyle/>
        <a:p>
          <a:endParaRPr lang="en-US" sz="2800">
            <a:latin typeface="Trebuchet MS"/>
            <a:cs typeface="Trebuchet MS"/>
          </a:endParaRPr>
        </a:p>
      </dgm:t>
    </dgm:pt>
    <dgm:pt modelId="{625AC14E-AB28-4133-ADEE-E78ABDD06E83}" type="sibTrans" cxnId="{155E4A14-8C46-422C-9D41-3CA558E1F58A}">
      <dgm:prSet/>
      <dgm:spPr/>
      <dgm:t>
        <a:bodyPr/>
        <a:lstStyle/>
        <a:p>
          <a:endParaRPr lang="en-US" sz="2800">
            <a:latin typeface="Trebuchet MS"/>
            <a:cs typeface="Trebuchet MS"/>
          </a:endParaRPr>
        </a:p>
      </dgm:t>
    </dgm:pt>
    <dgm:pt modelId="{22027B1C-28DF-475C-B9BB-08EAFCE3FE32}">
      <dgm:prSet phldrT="[Text]" custT="1"/>
      <dgm:spPr/>
      <dgm:t>
        <a:bodyPr lIns="0" tIns="0" rIns="0" bIns="0" anchor="ctr" anchorCtr="1"/>
        <a:lstStyle/>
        <a:p>
          <a:r>
            <a:rPr lang="en-US" sz="2800" dirty="0" smtClean="0">
              <a:latin typeface="Trebuchet MS"/>
              <a:cs typeface="Trebuchet MS"/>
            </a:rPr>
            <a:t>Stock Options</a:t>
          </a:r>
          <a:endParaRPr lang="en-US" sz="2800" dirty="0">
            <a:latin typeface="Trebuchet MS"/>
            <a:cs typeface="Trebuchet MS"/>
          </a:endParaRPr>
        </a:p>
      </dgm:t>
    </dgm:pt>
    <dgm:pt modelId="{3342BB42-F5F2-4D77-A140-6E56EB7A0A13}" type="parTrans" cxnId="{C472A5B8-DCB1-4C5A-842C-F435A24F0A4B}">
      <dgm:prSet/>
      <dgm:spPr/>
      <dgm:t>
        <a:bodyPr/>
        <a:lstStyle/>
        <a:p>
          <a:endParaRPr lang="en-US" sz="2800">
            <a:latin typeface="Trebuchet MS"/>
            <a:cs typeface="Trebuchet MS"/>
          </a:endParaRPr>
        </a:p>
      </dgm:t>
    </dgm:pt>
    <dgm:pt modelId="{822F6197-5676-48A2-8812-09F5ECAF2C34}" type="sibTrans" cxnId="{C472A5B8-DCB1-4C5A-842C-F435A24F0A4B}">
      <dgm:prSet/>
      <dgm:spPr/>
      <dgm:t>
        <a:bodyPr/>
        <a:lstStyle/>
        <a:p>
          <a:endParaRPr lang="en-US" sz="2800">
            <a:latin typeface="Trebuchet MS"/>
            <a:cs typeface="Trebuchet MS"/>
          </a:endParaRPr>
        </a:p>
      </dgm:t>
    </dgm:pt>
    <dgm:pt modelId="{7C6BDFAB-28D4-4E17-A1E3-497A62DFEED8}" type="pres">
      <dgm:prSet presAssocID="{2A8EBBD7-802F-4A1A-AD07-7C6DA2D19477}" presName="diagram" presStyleCnt="0">
        <dgm:presLayoutVars>
          <dgm:dir/>
          <dgm:resizeHandles val="exact"/>
        </dgm:presLayoutVars>
      </dgm:prSet>
      <dgm:spPr/>
      <dgm:t>
        <a:bodyPr/>
        <a:lstStyle/>
        <a:p>
          <a:endParaRPr lang="en-US"/>
        </a:p>
      </dgm:t>
    </dgm:pt>
    <dgm:pt modelId="{53BAE94A-91E4-4937-A7E2-F8353C278D90}" type="pres">
      <dgm:prSet presAssocID="{3EEEB4C8-9DDE-4227-86B1-330FC690BE38}" presName="node" presStyleLbl="node1" presStyleIdx="0" presStyleCnt="9">
        <dgm:presLayoutVars>
          <dgm:bulletEnabled val="1"/>
        </dgm:presLayoutVars>
      </dgm:prSet>
      <dgm:spPr/>
      <dgm:t>
        <a:bodyPr/>
        <a:lstStyle/>
        <a:p>
          <a:endParaRPr lang="en-US"/>
        </a:p>
      </dgm:t>
    </dgm:pt>
    <dgm:pt modelId="{29A11822-5F2D-4781-8219-5AFFFC0A098D}" type="pres">
      <dgm:prSet presAssocID="{34AECFCF-BDE6-4DF8-83FA-1F61A54771C5}" presName="sibTrans" presStyleCnt="0"/>
      <dgm:spPr/>
      <dgm:t>
        <a:bodyPr/>
        <a:lstStyle/>
        <a:p>
          <a:endParaRPr lang="en-US"/>
        </a:p>
      </dgm:t>
    </dgm:pt>
    <dgm:pt modelId="{FB746978-96B6-47B6-B1AD-5676FB0BC00E}" type="pres">
      <dgm:prSet presAssocID="{A288A968-245E-447A-9EC2-24A49D38E0D8}" presName="node" presStyleLbl="node1" presStyleIdx="1" presStyleCnt="9">
        <dgm:presLayoutVars>
          <dgm:bulletEnabled val="1"/>
        </dgm:presLayoutVars>
      </dgm:prSet>
      <dgm:spPr/>
      <dgm:t>
        <a:bodyPr/>
        <a:lstStyle/>
        <a:p>
          <a:endParaRPr lang="en-US"/>
        </a:p>
      </dgm:t>
    </dgm:pt>
    <dgm:pt modelId="{75CC5D41-5A42-4278-AE23-CC58216B7CDE}" type="pres">
      <dgm:prSet presAssocID="{396AF892-9EA1-425B-873A-ED8FB148F205}" presName="sibTrans" presStyleCnt="0"/>
      <dgm:spPr/>
      <dgm:t>
        <a:bodyPr/>
        <a:lstStyle/>
        <a:p>
          <a:endParaRPr lang="en-US"/>
        </a:p>
      </dgm:t>
    </dgm:pt>
    <dgm:pt modelId="{1AEE3281-2DFE-4BC7-88CA-24DF18881E64}" type="pres">
      <dgm:prSet presAssocID="{6E2A5A1B-30FD-4877-91BB-C6D890CA5B4D}" presName="node" presStyleLbl="node1" presStyleIdx="2" presStyleCnt="9">
        <dgm:presLayoutVars>
          <dgm:bulletEnabled val="1"/>
        </dgm:presLayoutVars>
      </dgm:prSet>
      <dgm:spPr/>
      <dgm:t>
        <a:bodyPr/>
        <a:lstStyle/>
        <a:p>
          <a:endParaRPr lang="en-US"/>
        </a:p>
      </dgm:t>
    </dgm:pt>
    <dgm:pt modelId="{1EA5C8C9-EC7B-4554-9C66-96844F1D52CA}" type="pres">
      <dgm:prSet presAssocID="{7996FA33-1D5D-41FF-9B6F-90B364B929AA}" presName="sibTrans" presStyleCnt="0"/>
      <dgm:spPr/>
      <dgm:t>
        <a:bodyPr/>
        <a:lstStyle/>
        <a:p>
          <a:endParaRPr lang="en-US"/>
        </a:p>
      </dgm:t>
    </dgm:pt>
    <dgm:pt modelId="{E9FAA35F-2D1E-4B8C-9A47-233A0792E3BA}" type="pres">
      <dgm:prSet presAssocID="{6C277197-E4A7-4D73-A8DC-1BB7C0F10DD4}" presName="node" presStyleLbl="node1" presStyleIdx="3" presStyleCnt="9">
        <dgm:presLayoutVars>
          <dgm:bulletEnabled val="1"/>
        </dgm:presLayoutVars>
      </dgm:prSet>
      <dgm:spPr/>
      <dgm:t>
        <a:bodyPr/>
        <a:lstStyle/>
        <a:p>
          <a:endParaRPr lang="en-US"/>
        </a:p>
      </dgm:t>
    </dgm:pt>
    <dgm:pt modelId="{0A4B9B55-D698-4333-98A3-E40B9E8F0BDB}" type="pres">
      <dgm:prSet presAssocID="{44FABE46-7ABD-4849-8912-1D0DF0C654EE}" presName="sibTrans" presStyleCnt="0"/>
      <dgm:spPr/>
      <dgm:t>
        <a:bodyPr/>
        <a:lstStyle/>
        <a:p>
          <a:endParaRPr lang="en-US"/>
        </a:p>
      </dgm:t>
    </dgm:pt>
    <dgm:pt modelId="{66C22F28-616C-4E8A-8E44-ED6ABCF8704A}" type="pres">
      <dgm:prSet presAssocID="{DC636E49-F2F2-479C-B688-B9F1F3460B09}" presName="node" presStyleLbl="node1" presStyleIdx="4" presStyleCnt="9">
        <dgm:presLayoutVars>
          <dgm:bulletEnabled val="1"/>
        </dgm:presLayoutVars>
      </dgm:prSet>
      <dgm:spPr/>
      <dgm:t>
        <a:bodyPr/>
        <a:lstStyle/>
        <a:p>
          <a:endParaRPr lang="en-US"/>
        </a:p>
      </dgm:t>
    </dgm:pt>
    <dgm:pt modelId="{CD871D2E-911A-4D71-8FF0-ECD7CD0EE218}" type="pres">
      <dgm:prSet presAssocID="{F3470529-FEAB-4B09-AF3B-5EED54AC94C1}" presName="sibTrans" presStyleCnt="0"/>
      <dgm:spPr/>
      <dgm:t>
        <a:bodyPr/>
        <a:lstStyle/>
        <a:p>
          <a:endParaRPr lang="en-US"/>
        </a:p>
      </dgm:t>
    </dgm:pt>
    <dgm:pt modelId="{AD98713D-E681-4124-9F4E-3268B3D9DE77}" type="pres">
      <dgm:prSet presAssocID="{39A61525-5788-45FF-BB8B-EBF5797DBB18}" presName="node" presStyleLbl="node1" presStyleIdx="5" presStyleCnt="9">
        <dgm:presLayoutVars>
          <dgm:bulletEnabled val="1"/>
        </dgm:presLayoutVars>
      </dgm:prSet>
      <dgm:spPr/>
      <dgm:t>
        <a:bodyPr/>
        <a:lstStyle/>
        <a:p>
          <a:endParaRPr lang="en-US"/>
        </a:p>
      </dgm:t>
    </dgm:pt>
    <dgm:pt modelId="{05E871DA-5863-4CF8-BFD2-CF3B17B968A6}" type="pres">
      <dgm:prSet presAssocID="{BEA0DD7A-562D-462C-B8EA-09501CF8140D}" presName="sibTrans" presStyleCnt="0"/>
      <dgm:spPr/>
      <dgm:t>
        <a:bodyPr/>
        <a:lstStyle/>
        <a:p>
          <a:endParaRPr lang="en-US"/>
        </a:p>
      </dgm:t>
    </dgm:pt>
    <dgm:pt modelId="{C86A5974-A285-4CDB-82ED-534BC25E9EFC}" type="pres">
      <dgm:prSet presAssocID="{1719996E-C8A6-4EAC-A6E5-D90E32BC718F}" presName="node" presStyleLbl="node1" presStyleIdx="6" presStyleCnt="9">
        <dgm:presLayoutVars>
          <dgm:bulletEnabled val="1"/>
        </dgm:presLayoutVars>
      </dgm:prSet>
      <dgm:spPr/>
      <dgm:t>
        <a:bodyPr/>
        <a:lstStyle/>
        <a:p>
          <a:endParaRPr lang="en-US"/>
        </a:p>
      </dgm:t>
    </dgm:pt>
    <dgm:pt modelId="{FF7DB11E-371B-46AF-B657-AB43B63BC630}" type="pres">
      <dgm:prSet presAssocID="{FFB5D97B-B4BC-40A8-AAB3-DA151618E121}" presName="sibTrans" presStyleCnt="0"/>
      <dgm:spPr/>
      <dgm:t>
        <a:bodyPr/>
        <a:lstStyle/>
        <a:p>
          <a:endParaRPr lang="en-US"/>
        </a:p>
      </dgm:t>
    </dgm:pt>
    <dgm:pt modelId="{2D0E665B-C26F-4AB1-8ED3-585F75DE7D17}" type="pres">
      <dgm:prSet presAssocID="{B0E27525-3C0A-4E53-A6F2-CB5274827E85}" presName="node" presStyleLbl="node1" presStyleIdx="7" presStyleCnt="9">
        <dgm:presLayoutVars>
          <dgm:bulletEnabled val="1"/>
        </dgm:presLayoutVars>
      </dgm:prSet>
      <dgm:spPr/>
      <dgm:t>
        <a:bodyPr/>
        <a:lstStyle/>
        <a:p>
          <a:endParaRPr lang="en-US"/>
        </a:p>
      </dgm:t>
    </dgm:pt>
    <dgm:pt modelId="{50190690-71EB-4798-B3BB-514FDE23DA83}" type="pres">
      <dgm:prSet presAssocID="{625AC14E-AB28-4133-ADEE-E78ABDD06E83}" presName="sibTrans" presStyleCnt="0"/>
      <dgm:spPr/>
      <dgm:t>
        <a:bodyPr/>
        <a:lstStyle/>
        <a:p>
          <a:endParaRPr lang="en-US"/>
        </a:p>
      </dgm:t>
    </dgm:pt>
    <dgm:pt modelId="{D6E2A68B-1D4D-4DAF-83A8-735044941462}" type="pres">
      <dgm:prSet presAssocID="{22027B1C-28DF-475C-B9BB-08EAFCE3FE32}" presName="node" presStyleLbl="node1" presStyleIdx="8" presStyleCnt="9">
        <dgm:presLayoutVars>
          <dgm:bulletEnabled val="1"/>
        </dgm:presLayoutVars>
      </dgm:prSet>
      <dgm:spPr/>
      <dgm:t>
        <a:bodyPr/>
        <a:lstStyle/>
        <a:p>
          <a:endParaRPr lang="en-US"/>
        </a:p>
      </dgm:t>
    </dgm:pt>
  </dgm:ptLst>
  <dgm:cxnLst>
    <dgm:cxn modelId="{D6C82908-92B3-0E48-85A6-90A652D04C75}" type="presOf" srcId="{6E2A5A1B-30FD-4877-91BB-C6D890CA5B4D}" destId="{1AEE3281-2DFE-4BC7-88CA-24DF18881E64}" srcOrd="0" destOrd="0" presId="urn:microsoft.com/office/officeart/2005/8/layout/default#4"/>
    <dgm:cxn modelId="{E691617F-D287-4F68-B384-A02EFF9A9F5E}" srcId="{2A8EBBD7-802F-4A1A-AD07-7C6DA2D19477}" destId="{A288A968-245E-447A-9EC2-24A49D38E0D8}" srcOrd="1" destOrd="0" parTransId="{0DF58F76-A501-4C3A-9A9E-A5FEC732DEF7}" sibTransId="{396AF892-9EA1-425B-873A-ED8FB148F205}"/>
    <dgm:cxn modelId="{5CCFC22C-6318-4A16-AE4A-933B64CF7659}" srcId="{2A8EBBD7-802F-4A1A-AD07-7C6DA2D19477}" destId="{39A61525-5788-45FF-BB8B-EBF5797DBB18}" srcOrd="5" destOrd="0" parTransId="{8970EF34-4B04-4DB1-AC82-94831D4DFA9B}" sibTransId="{BEA0DD7A-562D-462C-B8EA-09501CF8140D}"/>
    <dgm:cxn modelId="{CF63EA10-64E4-3D4C-A92A-3270D7C03EBB}" type="presOf" srcId="{1719996E-C8A6-4EAC-A6E5-D90E32BC718F}" destId="{C86A5974-A285-4CDB-82ED-534BC25E9EFC}" srcOrd="0" destOrd="0" presId="urn:microsoft.com/office/officeart/2005/8/layout/default#4"/>
    <dgm:cxn modelId="{BDB7DF74-9B1E-6F4A-ABE9-F4DE66958720}" type="presOf" srcId="{22027B1C-28DF-475C-B9BB-08EAFCE3FE32}" destId="{D6E2A68B-1D4D-4DAF-83A8-735044941462}" srcOrd="0" destOrd="0" presId="urn:microsoft.com/office/officeart/2005/8/layout/default#4"/>
    <dgm:cxn modelId="{6970EDE7-BEA3-BC42-81E7-1A1B217AF8BC}" type="presOf" srcId="{6C277197-E4A7-4D73-A8DC-1BB7C0F10DD4}" destId="{E9FAA35F-2D1E-4B8C-9A47-233A0792E3BA}" srcOrd="0" destOrd="0" presId="urn:microsoft.com/office/officeart/2005/8/layout/default#4"/>
    <dgm:cxn modelId="{C6598E99-50CF-F849-AEB8-0E4914FE7978}" type="presOf" srcId="{2A8EBBD7-802F-4A1A-AD07-7C6DA2D19477}" destId="{7C6BDFAB-28D4-4E17-A1E3-497A62DFEED8}" srcOrd="0" destOrd="0" presId="urn:microsoft.com/office/officeart/2005/8/layout/default#4"/>
    <dgm:cxn modelId="{7A6EB58D-C3D9-443B-BE62-14872F5FE523}" srcId="{2A8EBBD7-802F-4A1A-AD07-7C6DA2D19477}" destId="{6E2A5A1B-30FD-4877-91BB-C6D890CA5B4D}" srcOrd="2" destOrd="0" parTransId="{7ADD64DD-8E6F-4AEB-A223-95720AA419CD}" sibTransId="{7996FA33-1D5D-41FF-9B6F-90B364B929AA}"/>
    <dgm:cxn modelId="{813AD3FE-CD3F-0F48-B245-F5521D2FACF6}" type="presOf" srcId="{A288A968-245E-447A-9EC2-24A49D38E0D8}" destId="{FB746978-96B6-47B6-B1AD-5676FB0BC00E}" srcOrd="0" destOrd="0" presId="urn:microsoft.com/office/officeart/2005/8/layout/default#4"/>
    <dgm:cxn modelId="{3D32A57D-1F32-4774-B091-EA40C6648CC2}" srcId="{2A8EBBD7-802F-4A1A-AD07-7C6DA2D19477}" destId="{1719996E-C8A6-4EAC-A6E5-D90E32BC718F}" srcOrd="6" destOrd="0" parTransId="{BA34C4E9-B3F5-461D-A6B0-C6AD85D88873}" sibTransId="{FFB5D97B-B4BC-40A8-AAB3-DA151618E121}"/>
    <dgm:cxn modelId="{D1B86684-8BA2-4D0C-BC4F-B4F4BC2733D2}" srcId="{2A8EBBD7-802F-4A1A-AD07-7C6DA2D19477}" destId="{3EEEB4C8-9DDE-4227-86B1-330FC690BE38}" srcOrd="0" destOrd="0" parTransId="{E166D494-27A6-45EE-BAC0-485BAA0A8870}" sibTransId="{34AECFCF-BDE6-4DF8-83FA-1F61A54771C5}"/>
    <dgm:cxn modelId="{C6F8A5B0-2689-DB45-B918-8CC20537FB88}" type="presOf" srcId="{DC636E49-F2F2-479C-B688-B9F1F3460B09}" destId="{66C22F28-616C-4E8A-8E44-ED6ABCF8704A}" srcOrd="0" destOrd="0" presId="urn:microsoft.com/office/officeart/2005/8/layout/default#4"/>
    <dgm:cxn modelId="{7DDDAA0D-366B-4225-9015-91C2C8CED3A5}" srcId="{2A8EBBD7-802F-4A1A-AD07-7C6DA2D19477}" destId="{DC636E49-F2F2-479C-B688-B9F1F3460B09}" srcOrd="4" destOrd="0" parTransId="{8BACD766-EAAC-430A-A9F5-84D98BBAFC59}" sibTransId="{F3470529-FEAB-4B09-AF3B-5EED54AC94C1}"/>
    <dgm:cxn modelId="{C472A5B8-DCB1-4C5A-842C-F435A24F0A4B}" srcId="{2A8EBBD7-802F-4A1A-AD07-7C6DA2D19477}" destId="{22027B1C-28DF-475C-B9BB-08EAFCE3FE32}" srcOrd="8" destOrd="0" parTransId="{3342BB42-F5F2-4D77-A140-6E56EB7A0A13}" sibTransId="{822F6197-5676-48A2-8812-09F5ECAF2C34}"/>
    <dgm:cxn modelId="{690B9A68-ED26-40AC-9723-39CFF94BFD20}" srcId="{2A8EBBD7-802F-4A1A-AD07-7C6DA2D19477}" destId="{6C277197-E4A7-4D73-A8DC-1BB7C0F10DD4}" srcOrd="3" destOrd="0" parTransId="{42376A50-8CD0-44DD-A68A-1D71AA06D67F}" sibTransId="{44FABE46-7ABD-4849-8912-1D0DF0C654EE}"/>
    <dgm:cxn modelId="{3A6074AE-C08F-AB45-9132-B021FBCFBC0D}" type="presOf" srcId="{39A61525-5788-45FF-BB8B-EBF5797DBB18}" destId="{AD98713D-E681-4124-9F4E-3268B3D9DE77}" srcOrd="0" destOrd="0" presId="urn:microsoft.com/office/officeart/2005/8/layout/default#4"/>
    <dgm:cxn modelId="{155E4A14-8C46-422C-9D41-3CA558E1F58A}" srcId="{2A8EBBD7-802F-4A1A-AD07-7C6DA2D19477}" destId="{B0E27525-3C0A-4E53-A6F2-CB5274827E85}" srcOrd="7" destOrd="0" parTransId="{38B9B0B7-2216-4822-8F22-F6BB86968972}" sibTransId="{625AC14E-AB28-4133-ADEE-E78ABDD06E83}"/>
    <dgm:cxn modelId="{27BE90DF-0418-AD4F-9B86-42A1BBC4C3C3}" type="presOf" srcId="{B0E27525-3C0A-4E53-A6F2-CB5274827E85}" destId="{2D0E665B-C26F-4AB1-8ED3-585F75DE7D17}" srcOrd="0" destOrd="0" presId="urn:microsoft.com/office/officeart/2005/8/layout/default#4"/>
    <dgm:cxn modelId="{1167A7E4-32FC-7148-BF4A-3FDB467B0072}" type="presOf" srcId="{3EEEB4C8-9DDE-4227-86B1-330FC690BE38}" destId="{53BAE94A-91E4-4937-A7E2-F8353C278D90}" srcOrd="0" destOrd="0" presId="urn:microsoft.com/office/officeart/2005/8/layout/default#4"/>
    <dgm:cxn modelId="{1ACA79D5-13BE-BD40-8CDD-2CBCB8218F6E}" type="presParOf" srcId="{7C6BDFAB-28D4-4E17-A1E3-497A62DFEED8}" destId="{53BAE94A-91E4-4937-A7E2-F8353C278D90}" srcOrd="0" destOrd="0" presId="urn:microsoft.com/office/officeart/2005/8/layout/default#4"/>
    <dgm:cxn modelId="{FF42B626-CDCF-E246-96ED-4AC2E0C3D3C4}" type="presParOf" srcId="{7C6BDFAB-28D4-4E17-A1E3-497A62DFEED8}" destId="{29A11822-5F2D-4781-8219-5AFFFC0A098D}" srcOrd="1" destOrd="0" presId="urn:microsoft.com/office/officeart/2005/8/layout/default#4"/>
    <dgm:cxn modelId="{7D6A73DF-EEE3-0D40-8211-4AC6A2B19AE4}" type="presParOf" srcId="{7C6BDFAB-28D4-4E17-A1E3-497A62DFEED8}" destId="{FB746978-96B6-47B6-B1AD-5676FB0BC00E}" srcOrd="2" destOrd="0" presId="urn:microsoft.com/office/officeart/2005/8/layout/default#4"/>
    <dgm:cxn modelId="{D95A85C4-C131-B542-85F1-21AE87DEAFE5}" type="presParOf" srcId="{7C6BDFAB-28D4-4E17-A1E3-497A62DFEED8}" destId="{75CC5D41-5A42-4278-AE23-CC58216B7CDE}" srcOrd="3" destOrd="0" presId="urn:microsoft.com/office/officeart/2005/8/layout/default#4"/>
    <dgm:cxn modelId="{18907A5C-FE40-FA41-B552-7091BC7689E4}" type="presParOf" srcId="{7C6BDFAB-28D4-4E17-A1E3-497A62DFEED8}" destId="{1AEE3281-2DFE-4BC7-88CA-24DF18881E64}" srcOrd="4" destOrd="0" presId="urn:microsoft.com/office/officeart/2005/8/layout/default#4"/>
    <dgm:cxn modelId="{CC74762B-B84A-FA4F-9940-DAE9A665305C}" type="presParOf" srcId="{7C6BDFAB-28D4-4E17-A1E3-497A62DFEED8}" destId="{1EA5C8C9-EC7B-4554-9C66-96844F1D52CA}" srcOrd="5" destOrd="0" presId="urn:microsoft.com/office/officeart/2005/8/layout/default#4"/>
    <dgm:cxn modelId="{3F624D56-33B3-6E41-90E1-2C8FCF467FFB}" type="presParOf" srcId="{7C6BDFAB-28D4-4E17-A1E3-497A62DFEED8}" destId="{E9FAA35F-2D1E-4B8C-9A47-233A0792E3BA}" srcOrd="6" destOrd="0" presId="urn:microsoft.com/office/officeart/2005/8/layout/default#4"/>
    <dgm:cxn modelId="{031B178E-6865-C64F-BA6D-E358579B5864}" type="presParOf" srcId="{7C6BDFAB-28D4-4E17-A1E3-497A62DFEED8}" destId="{0A4B9B55-D698-4333-98A3-E40B9E8F0BDB}" srcOrd="7" destOrd="0" presId="urn:microsoft.com/office/officeart/2005/8/layout/default#4"/>
    <dgm:cxn modelId="{8D119491-DD9A-704F-AC6A-E7FACD9630D3}" type="presParOf" srcId="{7C6BDFAB-28D4-4E17-A1E3-497A62DFEED8}" destId="{66C22F28-616C-4E8A-8E44-ED6ABCF8704A}" srcOrd="8" destOrd="0" presId="urn:microsoft.com/office/officeart/2005/8/layout/default#4"/>
    <dgm:cxn modelId="{7DD203F4-A51F-AC4C-AA96-0E624B3C60F8}" type="presParOf" srcId="{7C6BDFAB-28D4-4E17-A1E3-497A62DFEED8}" destId="{CD871D2E-911A-4D71-8FF0-ECD7CD0EE218}" srcOrd="9" destOrd="0" presId="urn:microsoft.com/office/officeart/2005/8/layout/default#4"/>
    <dgm:cxn modelId="{B718C75A-7C2C-8047-AF7F-EA3649101AFA}" type="presParOf" srcId="{7C6BDFAB-28D4-4E17-A1E3-497A62DFEED8}" destId="{AD98713D-E681-4124-9F4E-3268B3D9DE77}" srcOrd="10" destOrd="0" presId="urn:microsoft.com/office/officeart/2005/8/layout/default#4"/>
    <dgm:cxn modelId="{2B8B3869-B3D7-5543-84EA-A85DDB906FA6}" type="presParOf" srcId="{7C6BDFAB-28D4-4E17-A1E3-497A62DFEED8}" destId="{05E871DA-5863-4CF8-BFD2-CF3B17B968A6}" srcOrd="11" destOrd="0" presId="urn:microsoft.com/office/officeart/2005/8/layout/default#4"/>
    <dgm:cxn modelId="{AA357CCD-65C6-C343-8470-4BAA3952EE7A}" type="presParOf" srcId="{7C6BDFAB-28D4-4E17-A1E3-497A62DFEED8}" destId="{C86A5974-A285-4CDB-82ED-534BC25E9EFC}" srcOrd="12" destOrd="0" presId="urn:microsoft.com/office/officeart/2005/8/layout/default#4"/>
    <dgm:cxn modelId="{D73A3D84-1D4B-584E-83D1-3944CF3A13DB}" type="presParOf" srcId="{7C6BDFAB-28D4-4E17-A1E3-497A62DFEED8}" destId="{FF7DB11E-371B-46AF-B657-AB43B63BC630}" srcOrd="13" destOrd="0" presId="urn:microsoft.com/office/officeart/2005/8/layout/default#4"/>
    <dgm:cxn modelId="{E802471B-7BF7-6848-90C5-24EA9EC5EB57}" type="presParOf" srcId="{7C6BDFAB-28D4-4E17-A1E3-497A62DFEED8}" destId="{2D0E665B-C26F-4AB1-8ED3-585F75DE7D17}" srcOrd="14" destOrd="0" presId="urn:microsoft.com/office/officeart/2005/8/layout/default#4"/>
    <dgm:cxn modelId="{BA1848DA-2813-244F-8AB2-32274AE6BD06}" type="presParOf" srcId="{7C6BDFAB-28D4-4E17-A1E3-497A62DFEED8}" destId="{50190690-71EB-4798-B3BB-514FDE23DA83}" srcOrd="15" destOrd="0" presId="urn:microsoft.com/office/officeart/2005/8/layout/default#4"/>
    <dgm:cxn modelId="{7EA8FF46-20EF-7E4C-920E-C5871055C238}" type="presParOf" srcId="{7C6BDFAB-28D4-4E17-A1E3-497A62DFEED8}" destId="{D6E2A68B-1D4D-4DAF-83A8-735044941462}" srcOrd="16"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8D44987-B6F6-492F-9199-AA340EB380DF}" type="doc">
      <dgm:prSet loTypeId="urn:microsoft.com/office/officeart/2005/8/layout/vList2" loCatId="list" qsTypeId="urn:microsoft.com/office/officeart/2005/8/quickstyle/simple1" qsCatId="simple" csTypeId="urn:microsoft.com/office/officeart/2005/8/colors/accent1_4" csCatId="accent1"/>
      <dgm:spPr/>
      <dgm:t>
        <a:bodyPr/>
        <a:lstStyle/>
        <a:p>
          <a:endParaRPr lang="en-US"/>
        </a:p>
      </dgm:t>
    </dgm:pt>
    <dgm:pt modelId="{123A43F1-1D7A-4A5C-AEC4-E334AB9960E3}">
      <dgm:prSet custT="1"/>
      <dgm:spPr/>
      <dgm:t>
        <a:bodyPr/>
        <a:lstStyle/>
        <a:p>
          <a:pPr rtl="0"/>
          <a:r>
            <a:rPr lang="en-US" sz="2400" b="1" i="0" dirty="0" smtClean="0">
              <a:latin typeface="Trebuchet MS"/>
              <a:cs typeface="Trebuchet MS"/>
            </a:rPr>
            <a:t>Properly designed sales commissions are widely used to motivate sales employees</a:t>
          </a:r>
          <a:endParaRPr lang="en-US" sz="2400" b="1" i="0" dirty="0">
            <a:latin typeface="Trebuchet MS"/>
            <a:cs typeface="Trebuchet MS"/>
          </a:endParaRPr>
        </a:p>
      </dgm:t>
    </dgm:pt>
    <dgm:pt modelId="{CEDB654F-65FA-4923-AE8B-C03F493226EE}" type="parTrans" cxnId="{1485604E-FA4D-44CF-9EC2-AF78D559043F}">
      <dgm:prSet/>
      <dgm:spPr/>
      <dgm:t>
        <a:bodyPr/>
        <a:lstStyle/>
        <a:p>
          <a:endParaRPr lang="en-US"/>
        </a:p>
      </dgm:t>
    </dgm:pt>
    <dgm:pt modelId="{9C8B2F9C-9013-4896-AC25-D8F59F252FFF}" type="sibTrans" cxnId="{1485604E-FA4D-44CF-9EC2-AF78D559043F}">
      <dgm:prSet/>
      <dgm:spPr/>
      <dgm:t>
        <a:bodyPr/>
        <a:lstStyle/>
        <a:p>
          <a:endParaRPr lang="en-US"/>
        </a:p>
      </dgm:t>
    </dgm:pt>
    <dgm:pt modelId="{A8B90128-3F0D-41FB-ACD5-21DF93E11CF9}" type="pres">
      <dgm:prSet presAssocID="{A8D44987-B6F6-492F-9199-AA340EB380DF}" presName="linear" presStyleCnt="0">
        <dgm:presLayoutVars>
          <dgm:animLvl val="lvl"/>
          <dgm:resizeHandles val="exact"/>
        </dgm:presLayoutVars>
      </dgm:prSet>
      <dgm:spPr/>
      <dgm:t>
        <a:bodyPr/>
        <a:lstStyle/>
        <a:p>
          <a:endParaRPr lang="en-US"/>
        </a:p>
      </dgm:t>
    </dgm:pt>
    <dgm:pt modelId="{A0B30323-69EF-4AA5-BA3E-0CFE7F85845A}" type="pres">
      <dgm:prSet presAssocID="{123A43F1-1D7A-4A5C-AEC4-E334AB9960E3}" presName="parentText" presStyleLbl="node1" presStyleIdx="0" presStyleCnt="1" custLinFactNeighborX="16085" custLinFactNeighborY="23745">
        <dgm:presLayoutVars>
          <dgm:chMax val="0"/>
          <dgm:bulletEnabled val="1"/>
        </dgm:presLayoutVars>
      </dgm:prSet>
      <dgm:spPr/>
      <dgm:t>
        <a:bodyPr/>
        <a:lstStyle/>
        <a:p>
          <a:endParaRPr lang="en-US"/>
        </a:p>
      </dgm:t>
    </dgm:pt>
  </dgm:ptLst>
  <dgm:cxnLst>
    <dgm:cxn modelId="{4BC190BD-EECB-1342-95D3-C994A8B34EFC}" type="presOf" srcId="{123A43F1-1D7A-4A5C-AEC4-E334AB9960E3}" destId="{A0B30323-69EF-4AA5-BA3E-0CFE7F85845A}" srcOrd="0" destOrd="0" presId="urn:microsoft.com/office/officeart/2005/8/layout/vList2"/>
    <dgm:cxn modelId="{7B9A6594-25E1-A84C-9A44-D90C5DBB3EF4}" type="presOf" srcId="{A8D44987-B6F6-492F-9199-AA340EB380DF}" destId="{A8B90128-3F0D-41FB-ACD5-21DF93E11CF9}" srcOrd="0" destOrd="0" presId="urn:microsoft.com/office/officeart/2005/8/layout/vList2"/>
    <dgm:cxn modelId="{1485604E-FA4D-44CF-9EC2-AF78D559043F}" srcId="{A8D44987-B6F6-492F-9199-AA340EB380DF}" destId="{123A43F1-1D7A-4A5C-AEC4-E334AB9960E3}" srcOrd="0" destOrd="0" parTransId="{CEDB654F-65FA-4923-AE8B-C03F493226EE}" sibTransId="{9C8B2F9C-9013-4896-AC25-D8F59F252FFF}"/>
    <dgm:cxn modelId="{CDDF039B-6F5D-6B49-81D5-8A5B9EED9D80}" type="presParOf" srcId="{A8B90128-3F0D-41FB-ACD5-21DF93E11CF9}" destId="{A0B30323-69EF-4AA5-BA3E-0CFE7F85845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D4A9E9F-7242-40DC-936B-1CBECD4CEEB7}" type="doc">
      <dgm:prSet loTypeId="urn:microsoft.com/office/officeart/2005/8/layout/hProcess9" loCatId="process" qsTypeId="urn:microsoft.com/office/officeart/2005/8/quickstyle/simple1" qsCatId="simple" csTypeId="urn:microsoft.com/office/officeart/2005/8/colors/accent0_2" csCatId="mainScheme"/>
      <dgm:spPr/>
      <dgm:t>
        <a:bodyPr/>
        <a:lstStyle/>
        <a:p>
          <a:endParaRPr lang="en-US"/>
        </a:p>
      </dgm:t>
    </dgm:pt>
    <dgm:pt modelId="{A44727BB-8973-4A4A-8F36-25B60DE34369}">
      <dgm:prSet custT="1"/>
      <dgm:spPr/>
      <dgm:t>
        <a:bodyPr/>
        <a:lstStyle/>
        <a:p>
          <a:pPr rtl="0"/>
          <a:r>
            <a:rPr lang="en-US" sz="1600" b="1" i="0" dirty="0" smtClean="0">
              <a:latin typeface="Trebuchet MS"/>
              <a:cs typeface="Trebuchet MS"/>
            </a:rPr>
            <a:t>The blend of straight salary and commissions should be carefully balanced to achieve optimum sales volume, profitability, and customer satisfaction</a:t>
          </a:r>
          <a:endParaRPr lang="en-US" sz="1600" b="1" i="0" dirty="0">
            <a:latin typeface="Trebuchet MS"/>
            <a:cs typeface="Trebuchet MS"/>
          </a:endParaRPr>
        </a:p>
      </dgm:t>
    </dgm:pt>
    <dgm:pt modelId="{CBDF4C15-3801-4714-B972-0B5F7E935024}" type="parTrans" cxnId="{87392704-CF23-49AC-9D80-3F1FCB8EB8F5}">
      <dgm:prSet/>
      <dgm:spPr/>
      <dgm:t>
        <a:bodyPr/>
        <a:lstStyle/>
        <a:p>
          <a:endParaRPr lang="en-US"/>
        </a:p>
      </dgm:t>
    </dgm:pt>
    <dgm:pt modelId="{8493A61D-428F-4D07-B1B1-DC44F6D1E2E9}" type="sibTrans" cxnId="{87392704-CF23-49AC-9D80-3F1FCB8EB8F5}">
      <dgm:prSet/>
      <dgm:spPr/>
      <dgm:t>
        <a:bodyPr/>
        <a:lstStyle/>
        <a:p>
          <a:endParaRPr lang="en-US"/>
        </a:p>
      </dgm:t>
    </dgm:pt>
    <dgm:pt modelId="{8E56A19A-75B2-48BD-BB8A-9E3A81AC5415}" type="pres">
      <dgm:prSet presAssocID="{DD4A9E9F-7242-40DC-936B-1CBECD4CEEB7}" presName="CompostProcess" presStyleCnt="0">
        <dgm:presLayoutVars>
          <dgm:dir/>
          <dgm:resizeHandles val="exact"/>
        </dgm:presLayoutVars>
      </dgm:prSet>
      <dgm:spPr/>
      <dgm:t>
        <a:bodyPr/>
        <a:lstStyle/>
        <a:p>
          <a:endParaRPr lang="en-US"/>
        </a:p>
      </dgm:t>
    </dgm:pt>
    <dgm:pt modelId="{C2B30241-2013-43FA-9BB9-7D5A9CEA3642}" type="pres">
      <dgm:prSet presAssocID="{DD4A9E9F-7242-40DC-936B-1CBECD4CEEB7}" presName="arrow" presStyleLbl="bgShp" presStyleIdx="0" presStyleCnt="1"/>
      <dgm:spPr/>
    </dgm:pt>
    <dgm:pt modelId="{A9C42C71-D56D-4A4B-A0F7-828837828FFA}" type="pres">
      <dgm:prSet presAssocID="{DD4A9E9F-7242-40DC-936B-1CBECD4CEEB7}" presName="linearProcess" presStyleCnt="0"/>
      <dgm:spPr/>
    </dgm:pt>
    <dgm:pt modelId="{4CC867EF-927F-416E-8126-1EC45423F183}" type="pres">
      <dgm:prSet presAssocID="{A44727BB-8973-4A4A-8F36-25B60DE34369}" presName="textNode" presStyleLbl="node1" presStyleIdx="0" presStyleCnt="1">
        <dgm:presLayoutVars>
          <dgm:bulletEnabled val="1"/>
        </dgm:presLayoutVars>
      </dgm:prSet>
      <dgm:spPr/>
      <dgm:t>
        <a:bodyPr/>
        <a:lstStyle/>
        <a:p>
          <a:endParaRPr lang="en-US"/>
        </a:p>
      </dgm:t>
    </dgm:pt>
  </dgm:ptLst>
  <dgm:cxnLst>
    <dgm:cxn modelId="{B54FDCA1-1B9A-A24B-B083-F37E90909387}" type="presOf" srcId="{A44727BB-8973-4A4A-8F36-25B60DE34369}" destId="{4CC867EF-927F-416E-8126-1EC45423F183}" srcOrd="0" destOrd="0" presId="urn:microsoft.com/office/officeart/2005/8/layout/hProcess9"/>
    <dgm:cxn modelId="{87392704-CF23-49AC-9D80-3F1FCB8EB8F5}" srcId="{DD4A9E9F-7242-40DC-936B-1CBECD4CEEB7}" destId="{A44727BB-8973-4A4A-8F36-25B60DE34369}" srcOrd="0" destOrd="0" parTransId="{CBDF4C15-3801-4714-B972-0B5F7E935024}" sibTransId="{8493A61D-428F-4D07-B1B1-DC44F6D1E2E9}"/>
    <dgm:cxn modelId="{F8D97356-9DB1-C04E-8AAC-4081618204A7}" type="presOf" srcId="{DD4A9E9F-7242-40DC-936B-1CBECD4CEEB7}" destId="{8E56A19A-75B2-48BD-BB8A-9E3A81AC5415}" srcOrd="0" destOrd="0" presId="urn:microsoft.com/office/officeart/2005/8/layout/hProcess9"/>
    <dgm:cxn modelId="{A2CAC916-272A-1E4D-A298-74941CA1EC8D}" type="presParOf" srcId="{8E56A19A-75B2-48BD-BB8A-9E3A81AC5415}" destId="{C2B30241-2013-43FA-9BB9-7D5A9CEA3642}" srcOrd="0" destOrd="0" presId="urn:microsoft.com/office/officeart/2005/8/layout/hProcess9"/>
    <dgm:cxn modelId="{3A527763-26D5-D742-AE4A-B0D8F31D0088}" type="presParOf" srcId="{8E56A19A-75B2-48BD-BB8A-9E3A81AC5415}" destId="{A9C42C71-D56D-4A4B-A0F7-828837828FFA}" srcOrd="1" destOrd="0" presId="urn:microsoft.com/office/officeart/2005/8/layout/hProcess9"/>
    <dgm:cxn modelId="{6DFAC240-FC33-AC45-ACDA-4431CCC42896}" type="presParOf" srcId="{A9C42C71-D56D-4A4B-A0F7-828837828FFA}" destId="{4CC867EF-927F-416E-8126-1EC45423F183}" srcOrd="0"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7BF9C1-D5A6-47CD-B27B-6D66B6F4A77E}" type="doc">
      <dgm:prSet loTypeId="urn:microsoft.com/office/officeart/2005/8/layout/lProcess1" loCatId="process" qsTypeId="urn:microsoft.com/office/officeart/2005/8/quickstyle/simple1" qsCatId="simple" csTypeId="urn:microsoft.com/office/officeart/2005/8/colors/accent1_3" csCatId="accent1" phldr="1"/>
      <dgm:spPr/>
      <dgm:t>
        <a:bodyPr/>
        <a:lstStyle/>
        <a:p>
          <a:endParaRPr lang="en-US"/>
        </a:p>
      </dgm:t>
    </dgm:pt>
    <dgm:pt modelId="{86D18011-1558-4347-A1E5-E8EA8ED2A1C6}">
      <dgm:prSet phldrT="[Text]" custT="1"/>
      <dgm:spPr/>
      <dgm:t>
        <a:bodyPr/>
        <a:lstStyle/>
        <a:p>
          <a:r>
            <a:rPr lang="en-US" sz="2600" dirty="0" smtClean="0">
              <a:latin typeface="Trebuchet MS"/>
              <a:cs typeface="Trebuchet MS"/>
            </a:rPr>
            <a:t>Job Rotation</a:t>
          </a:r>
          <a:endParaRPr lang="en-US" sz="2600" dirty="0">
            <a:latin typeface="Trebuchet MS"/>
            <a:cs typeface="Trebuchet MS"/>
          </a:endParaRPr>
        </a:p>
      </dgm:t>
    </dgm:pt>
    <dgm:pt modelId="{9016A288-275E-453B-956C-1B56082EE1B1}" type="parTrans" cxnId="{EA409BF0-5AC8-4A88-8F55-0AA2FE1062AB}">
      <dgm:prSet/>
      <dgm:spPr/>
      <dgm:t>
        <a:bodyPr/>
        <a:lstStyle/>
        <a:p>
          <a:endParaRPr lang="en-US" sz="2600">
            <a:latin typeface="Trebuchet MS"/>
            <a:cs typeface="Trebuchet MS"/>
          </a:endParaRPr>
        </a:p>
      </dgm:t>
    </dgm:pt>
    <dgm:pt modelId="{3C7D2563-7F10-46E5-875C-3FA1C2FFED94}" type="sibTrans" cxnId="{EA409BF0-5AC8-4A88-8F55-0AA2FE1062AB}">
      <dgm:prSet/>
      <dgm:spPr/>
      <dgm:t>
        <a:bodyPr/>
        <a:lstStyle/>
        <a:p>
          <a:endParaRPr lang="en-US" sz="2600">
            <a:latin typeface="Trebuchet MS"/>
            <a:cs typeface="Trebuchet MS"/>
          </a:endParaRPr>
        </a:p>
      </dgm:t>
    </dgm:pt>
    <dgm:pt modelId="{1181EA36-F6B4-41B5-8004-9F426FB5BD6F}">
      <dgm:prSet phldrT="[Text]" custT="1"/>
      <dgm:spPr/>
      <dgm:t>
        <a:bodyPr/>
        <a:lstStyle/>
        <a:p>
          <a:r>
            <a:rPr lang="en-US" sz="2600" dirty="0" smtClean="0">
              <a:latin typeface="Trebuchet MS"/>
              <a:cs typeface="Trebuchet MS"/>
            </a:rPr>
            <a:t>Job Enrichment</a:t>
          </a:r>
          <a:endParaRPr lang="en-US" sz="2600" dirty="0">
            <a:latin typeface="Trebuchet MS"/>
            <a:cs typeface="Trebuchet MS"/>
          </a:endParaRPr>
        </a:p>
      </dgm:t>
    </dgm:pt>
    <dgm:pt modelId="{AFC1F280-01CC-45E3-85C2-00B39888A74A}" type="parTrans" cxnId="{332C4CB4-D73B-4BAB-A467-5BCD01368DA0}">
      <dgm:prSet/>
      <dgm:spPr/>
      <dgm:t>
        <a:bodyPr/>
        <a:lstStyle/>
        <a:p>
          <a:endParaRPr lang="en-US" sz="2600">
            <a:latin typeface="Trebuchet MS"/>
            <a:cs typeface="Trebuchet MS"/>
          </a:endParaRPr>
        </a:p>
      </dgm:t>
    </dgm:pt>
    <dgm:pt modelId="{F5C15FE5-9D33-47E6-A595-CB95342BDDED}" type="sibTrans" cxnId="{332C4CB4-D73B-4BAB-A467-5BCD01368DA0}">
      <dgm:prSet/>
      <dgm:spPr/>
      <dgm:t>
        <a:bodyPr/>
        <a:lstStyle/>
        <a:p>
          <a:endParaRPr lang="en-US" sz="2600">
            <a:latin typeface="Trebuchet MS"/>
            <a:cs typeface="Trebuchet MS"/>
          </a:endParaRPr>
        </a:p>
      </dgm:t>
    </dgm:pt>
    <dgm:pt modelId="{8968AF3D-36D1-42F3-AB90-DD4806E4B573}">
      <dgm:prSet phldrT="[Text]" custT="1"/>
      <dgm:spPr/>
      <dgm:t>
        <a:bodyPr/>
        <a:lstStyle/>
        <a:p>
          <a:r>
            <a:rPr lang="en-US" sz="2600" dirty="0" smtClean="0">
              <a:latin typeface="Trebuchet MS"/>
              <a:cs typeface="Trebuchet MS"/>
            </a:rPr>
            <a:t>Job Enlargement</a:t>
          </a:r>
          <a:endParaRPr lang="en-US" sz="2600" dirty="0">
            <a:latin typeface="Trebuchet MS"/>
            <a:cs typeface="Trebuchet MS"/>
          </a:endParaRPr>
        </a:p>
      </dgm:t>
    </dgm:pt>
    <dgm:pt modelId="{181895F9-E1AF-44C9-9054-F8EA2299B2F2}" type="parTrans" cxnId="{59949D18-CEA5-4FF1-BD07-3E3A18784CC9}">
      <dgm:prSet/>
      <dgm:spPr/>
      <dgm:t>
        <a:bodyPr/>
        <a:lstStyle/>
        <a:p>
          <a:endParaRPr lang="en-US" sz="2600">
            <a:latin typeface="Trebuchet MS"/>
            <a:cs typeface="Trebuchet MS"/>
          </a:endParaRPr>
        </a:p>
      </dgm:t>
    </dgm:pt>
    <dgm:pt modelId="{64496595-2827-4E89-BE12-D82A1B0BB52E}" type="sibTrans" cxnId="{59949D18-CEA5-4FF1-BD07-3E3A18784CC9}">
      <dgm:prSet/>
      <dgm:spPr/>
      <dgm:t>
        <a:bodyPr/>
        <a:lstStyle/>
        <a:p>
          <a:endParaRPr lang="en-US" sz="2600">
            <a:latin typeface="Trebuchet MS"/>
            <a:cs typeface="Trebuchet MS"/>
          </a:endParaRPr>
        </a:p>
      </dgm:t>
    </dgm:pt>
    <dgm:pt modelId="{0853F56F-8294-4FF9-8537-DBDA1794C66E}">
      <dgm:prSet phldrT="[Text]" custT="1"/>
      <dgm:spPr/>
      <dgm:t>
        <a:bodyPr/>
        <a:lstStyle/>
        <a:p>
          <a:r>
            <a:rPr lang="en-US" sz="2600" dirty="0" smtClean="0">
              <a:latin typeface="Trebuchet MS"/>
              <a:cs typeface="Trebuchet MS"/>
            </a:rPr>
            <a:t>Moving employees from job to job at regular intervals</a:t>
          </a:r>
          <a:endParaRPr lang="en-US" sz="2600" dirty="0">
            <a:latin typeface="Trebuchet MS"/>
            <a:cs typeface="Trebuchet MS"/>
          </a:endParaRPr>
        </a:p>
      </dgm:t>
    </dgm:pt>
    <dgm:pt modelId="{CA04E9E0-97D3-4262-BBEE-74D04FA38CE6}" type="parTrans" cxnId="{5A2E23E7-35CA-4B1F-836C-67DD92752881}">
      <dgm:prSet/>
      <dgm:spPr/>
      <dgm:t>
        <a:bodyPr/>
        <a:lstStyle/>
        <a:p>
          <a:endParaRPr lang="en-US" sz="2600" dirty="0">
            <a:latin typeface="Trebuchet MS"/>
            <a:cs typeface="Trebuchet MS"/>
          </a:endParaRPr>
        </a:p>
      </dgm:t>
    </dgm:pt>
    <dgm:pt modelId="{74D4A21C-5449-443D-8A1B-258DB7B6DD40}" type="sibTrans" cxnId="{5A2E23E7-35CA-4B1F-836C-67DD92752881}">
      <dgm:prSet/>
      <dgm:spPr/>
      <dgm:t>
        <a:bodyPr/>
        <a:lstStyle/>
        <a:p>
          <a:endParaRPr lang="en-US" sz="2600">
            <a:latin typeface="Trebuchet MS"/>
            <a:cs typeface="Trebuchet MS"/>
          </a:endParaRPr>
        </a:p>
      </dgm:t>
    </dgm:pt>
    <dgm:pt modelId="{3D143AF0-5786-4167-B9A9-C0915BD16FE5}">
      <dgm:prSet phldrT="[Text]" custT="1"/>
      <dgm:spPr/>
      <dgm:t>
        <a:bodyPr/>
        <a:lstStyle/>
        <a:p>
          <a:r>
            <a:rPr lang="en-US" sz="2600" dirty="0" smtClean="0">
              <a:latin typeface="Trebuchet MS"/>
              <a:cs typeface="Trebuchet MS"/>
            </a:rPr>
            <a:t>Allowing workers more control over how they perform tasks</a:t>
          </a:r>
          <a:endParaRPr lang="en-US" sz="2600" dirty="0">
            <a:latin typeface="Trebuchet MS"/>
            <a:cs typeface="Trebuchet MS"/>
          </a:endParaRPr>
        </a:p>
      </dgm:t>
    </dgm:pt>
    <dgm:pt modelId="{FD1DB52D-377E-4609-B4AC-6BA774DF32CF}" type="parTrans" cxnId="{67CE2F2D-0745-4CF1-9475-BBF0A79BD3E7}">
      <dgm:prSet/>
      <dgm:spPr/>
      <dgm:t>
        <a:bodyPr/>
        <a:lstStyle/>
        <a:p>
          <a:endParaRPr lang="en-US" sz="2600" dirty="0">
            <a:latin typeface="Trebuchet MS"/>
            <a:cs typeface="Trebuchet MS"/>
          </a:endParaRPr>
        </a:p>
      </dgm:t>
    </dgm:pt>
    <dgm:pt modelId="{5B92D029-5326-4493-A299-BE7A680E8E32}" type="sibTrans" cxnId="{67CE2F2D-0745-4CF1-9475-BBF0A79BD3E7}">
      <dgm:prSet/>
      <dgm:spPr/>
      <dgm:t>
        <a:bodyPr/>
        <a:lstStyle/>
        <a:p>
          <a:endParaRPr lang="en-US" sz="2600">
            <a:latin typeface="Trebuchet MS"/>
            <a:cs typeface="Trebuchet MS"/>
          </a:endParaRPr>
        </a:p>
      </dgm:t>
    </dgm:pt>
    <dgm:pt modelId="{32FF3E0C-2687-4B97-97F4-D4AAF7DE5717}">
      <dgm:prSet phldrT="[Text]" custT="1"/>
      <dgm:spPr/>
      <dgm:t>
        <a:bodyPr/>
        <a:lstStyle/>
        <a:p>
          <a:r>
            <a:rPr lang="en-US" sz="2600" dirty="0" smtClean="0">
              <a:latin typeface="Trebuchet MS"/>
              <a:cs typeface="Trebuchet MS"/>
            </a:rPr>
            <a:t>Expanding the tasks performed by employees to add more variety</a:t>
          </a:r>
          <a:endParaRPr lang="en-US" sz="2600" dirty="0">
            <a:latin typeface="Trebuchet MS"/>
            <a:cs typeface="Trebuchet MS"/>
          </a:endParaRPr>
        </a:p>
      </dgm:t>
    </dgm:pt>
    <dgm:pt modelId="{24A26A5F-301D-4827-B9B8-DA080D0C95B5}" type="parTrans" cxnId="{1D9D7C95-1997-4C7B-9C6B-4BBED2AC1CED}">
      <dgm:prSet/>
      <dgm:spPr/>
      <dgm:t>
        <a:bodyPr/>
        <a:lstStyle/>
        <a:p>
          <a:endParaRPr lang="en-US" sz="2600" dirty="0">
            <a:latin typeface="Trebuchet MS"/>
            <a:cs typeface="Trebuchet MS"/>
          </a:endParaRPr>
        </a:p>
      </dgm:t>
    </dgm:pt>
    <dgm:pt modelId="{DB307A3A-08DE-4672-B086-01A7BFEEE180}" type="sibTrans" cxnId="{1D9D7C95-1997-4C7B-9C6B-4BBED2AC1CED}">
      <dgm:prSet/>
      <dgm:spPr/>
      <dgm:t>
        <a:bodyPr/>
        <a:lstStyle/>
        <a:p>
          <a:endParaRPr lang="en-US" sz="2600">
            <a:latin typeface="Trebuchet MS"/>
            <a:cs typeface="Trebuchet MS"/>
          </a:endParaRPr>
        </a:p>
      </dgm:t>
    </dgm:pt>
    <dgm:pt modelId="{D83E924E-80EB-491B-BE91-288C6C54F051}" type="pres">
      <dgm:prSet presAssocID="{B87BF9C1-D5A6-47CD-B27B-6D66B6F4A77E}" presName="Name0" presStyleCnt="0">
        <dgm:presLayoutVars>
          <dgm:dir/>
          <dgm:animLvl val="lvl"/>
          <dgm:resizeHandles val="exact"/>
        </dgm:presLayoutVars>
      </dgm:prSet>
      <dgm:spPr/>
      <dgm:t>
        <a:bodyPr/>
        <a:lstStyle/>
        <a:p>
          <a:endParaRPr lang="en-US"/>
        </a:p>
      </dgm:t>
    </dgm:pt>
    <dgm:pt modelId="{E3FE5DF4-BCBE-464B-B4FD-C7DA7B06111A}" type="pres">
      <dgm:prSet presAssocID="{86D18011-1558-4347-A1E5-E8EA8ED2A1C6}" presName="vertFlow" presStyleCnt="0"/>
      <dgm:spPr/>
      <dgm:t>
        <a:bodyPr/>
        <a:lstStyle/>
        <a:p>
          <a:endParaRPr lang="en-US"/>
        </a:p>
      </dgm:t>
    </dgm:pt>
    <dgm:pt modelId="{44F7F25D-4662-4AA2-9D26-9A864A028B44}" type="pres">
      <dgm:prSet presAssocID="{86D18011-1558-4347-A1E5-E8EA8ED2A1C6}" presName="header" presStyleLbl="node1" presStyleIdx="0" presStyleCnt="3" custScaleY="154728" custLinFactY="-7967" custLinFactNeighborY="-100000"/>
      <dgm:spPr/>
      <dgm:t>
        <a:bodyPr/>
        <a:lstStyle/>
        <a:p>
          <a:endParaRPr lang="en-US"/>
        </a:p>
      </dgm:t>
    </dgm:pt>
    <dgm:pt modelId="{25656856-E728-4301-A74F-3B759A7DB747}" type="pres">
      <dgm:prSet presAssocID="{CA04E9E0-97D3-4262-BBEE-74D04FA38CE6}" presName="parTrans" presStyleLbl="sibTrans2D1" presStyleIdx="0" presStyleCnt="3" custScaleX="211238" custScaleY="254862" custLinFactNeighborY="-8693"/>
      <dgm:spPr/>
      <dgm:t>
        <a:bodyPr/>
        <a:lstStyle/>
        <a:p>
          <a:endParaRPr lang="en-US"/>
        </a:p>
      </dgm:t>
    </dgm:pt>
    <dgm:pt modelId="{3C432D0C-B8AC-4684-9E98-A89CF5031817}" type="pres">
      <dgm:prSet presAssocID="{0853F56F-8294-4FF9-8537-DBDA1794C66E}" presName="child" presStyleLbl="alignAccFollowNode1" presStyleIdx="0" presStyleCnt="3" custScaleY="306066" custLinFactY="32687" custLinFactNeighborY="100000">
        <dgm:presLayoutVars>
          <dgm:chMax val="0"/>
          <dgm:bulletEnabled val="1"/>
        </dgm:presLayoutVars>
      </dgm:prSet>
      <dgm:spPr/>
      <dgm:t>
        <a:bodyPr/>
        <a:lstStyle/>
        <a:p>
          <a:endParaRPr lang="en-US"/>
        </a:p>
      </dgm:t>
    </dgm:pt>
    <dgm:pt modelId="{2CCCDCEC-CA55-40B2-ADB3-7A5C793F9868}" type="pres">
      <dgm:prSet presAssocID="{86D18011-1558-4347-A1E5-E8EA8ED2A1C6}" presName="hSp" presStyleCnt="0"/>
      <dgm:spPr/>
      <dgm:t>
        <a:bodyPr/>
        <a:lstStyle/>
        <a:p>
          <a:endParaRPr lang="en-US"/>
        </a:p>
      </dgm:t>
    </dgm:pt>
    <dgm:pt modelId="{1FAE0B58-D723-4E2F-8149-F8CE452D04A3}" type="pres">
      <dgm:prSet presAssocID="{1181EA36-F6B4-41B5-8004-9F426FB5BD6F}" presName="vertFlow" presStyleCnt="0"/>
      <dgm:spPr/>
      <dgm:t>
        <a:bodyPr/>
        <a:lstStyle/>
        <a:p>
          <a:endParaRPr lang="en-US"/>
        </a:p>
      </dgm:t>
    </dgm:pt>
    <dgm:pt modelId="{EEF0DE13-D4DA-4096-B1B1-CD9DBFB7E9B5}" type="pres">
      <dgm:prSet presAssocID="{1181EA36-F6B4-41B5-8004-9F426FB5BD6F}" presName="header" presStyleLbl="node1" presStyleIdx="1" presStyleCnt="3" custScaleY="154728" custLinFactY="-7967" custLinFactNeighborY="-100000"/>
      <dgm:spPr/>
      <dgm:t>
        <a:bodyPr/>
        <a:lstStyle/>
        <a:p>
          <a:endParaRPr lang="en-US"/>
        </a:p>
      </dgm:t>
    </dgm:pt>
    <dgm:pt modelId="{FF3D97CF-A8BA-4FFF-99AD-21E51CCFAFD7}" type="pres">
      <dgm:prSet presAssocID="{FD1DB52D-377E-4609-B4AC-6BA774DF32CF}" presName="parTrans" presStyleLbl="sibTrans2D1" presStyleIdx="1" presStyleCnt="3" custScaleX="211238" custScaleY="254862" custLinFactNeighborY="-8693"/>
      <dgm:spPr/>
      <dgm:t>
        <a:bodyPr/>
        <a:lstStyle/>
        <a:p>
          <a:endParaRPr lang="en-US"/>
        </a:p>
      </dgm:t>
    </dgm:pt>
    <dgm:pt modelId="{F4A5F078-9F81-4649-8FB3-584244CCA11D}" type="pres">
      <dgm:prSet presAssocID="{3D143AF0-5786-4167-B9A9-C0915BD16FE5}" presName="child" presStyleLbl="alignAccFollowNode1" presStyleIdx="1" presStyleCnt="3" custScaleY="306066" custLinFactY="32687" custLinFactNeighborY="100000">
        <dgm:presLayoutVars>
          <dgm:chMax val="0"/>
          <dgm:bulletEnabled val="1"/>
        </dgm:presLayoutVars>
      </dgm:prSet>
      <dgm:spPr/>
      <dgm:t>
        <a:bodyPr/>
        <a:lstStyle/>
        <a:p>
          <a:endParaRPr lang="en-US"/>
        </a:p>
      </dgm:t>
    </dgm:pt>
    <dgm:pt modelId="{426837AB-047F-4E59-9B22-A9A38D92489A}" type="pres">
      <dgm:prSet presAssocID="{1181EA36-F6B4-41B5-8004-9F426FB5BD6F}" presName="hSp" presStyleCnt="0"/>
      <dgm:spPr/>
      <dgm:t>
        <a:bodyPr/>
        <a:lstStyle/>
        <a:p>
          <a:endParaRPr lang="en-US"/>
        </a:p>
      </dgm:t>
    </dgm:pt>
    <dgm:pt modelId="{953C1EED-07DE-4C2A-8251-CA55CFF8E0ED}" type="pres">
      <dgm:prSet presAssocID="{8968AF3D-36D1-42F3-AB90-DD4806E4B573}" presName="vertFlow" presStyleCnt="0"/>
      <dgm:spPr/>
      <dgm:t>
        <a:bodyPr/>
        <a:lstStyle/>
        <a:p>
          <a:endParaRPr lang="en-US"/>
        </a:p>
      </dgm:t>
    </dgm:pt>
    <dgm:pt modelId="{60D34359-4EB8-4292-9008-CC0215982950}" type="pres">
      <dgm:prSet presAssocID="{8968AF3D-36D1-42F3-AB90-DD4806E4B573}" presName="header" presStyleLbl="node1" presStyleIdx="2" presStyleCnt="3" custScaleY="154728" custLinFactY="-7967" custLinFactNeighborY="-100000"/>
      <dgm:spPr/>
      <dgm:t>
        <a:bodyPr/>
        <a:lstStyle/>
        <a:p>
          <a:endParaRPr lang="en-US"/>
        </a:p>
      </dgm:t>
    </dgm:pt>
    <dgm:pt modelId="{31C34A81-6FA8-4CB5-8065-D5BB2BBEBEAD}" type="pres">
      <dgm:prSet presAssocID="{24A26A5F-301D-4827-B9B8-DA080D0C95B5}" presName="parTrans" presStyleLbl="sibTrans2D1" presStyleIdx="2" presStyleCnt="3" custScaleX="211238" custScaleY="254862" custLinFactNeighborY="-8693"/>
      <dgm:spPr/>
      <dgm:t>
        <a:bodyPr/>
        <a:lstStyle/>
        <a:p>
          <a:endParaRPr lang="en-US"/>
        </a:p>
      </dgm:t>
    </dgm:pt>
    <dgm:pt modelId="{AB8BCEA7-AD2D-4D18-A10A-4F2E8F63A95B}" type="pres">
      <dgm:prSet presAssocID="{32FF3E0C-2687-4B97-97F4-D4AAF7DE5717}" presName="child" presStyleLbl="alignAccFollowNode1" presStyleIdx="2" presStyleCnt="3" custScaleY="306066" custLinFactY="32687" custLinFactNeighborY="100000">
        <dgm:presLayoutVars>
          <dgm:chMax val="0"/>
          <dgm:bulletEnabled val="1"/>
        </dgm:presLayoutVars>
      </dgm:prSet>
      <dgm:spPr/>
      <dgm:t>
        <a:bodyPr/>
        <a:lstStyle/>
        <a:p>
          <a:endParaRPr lang="en-US"/>
        </a:p>
      </dgm:t>
    </dgm:pt>
  </dgm:ptLst>
  <dgm:cxnLst>
    <dgm:cxn modelId="{A9B74621-38F3-BC4B-925C-073C032FC7A8}" type="presOf" srcId="{FD1DB52D-377E-4609-B4AC-6BA774DF32CF}" destId="{FF3D97CF-A8BA-4FFF-99AD-21E51CCFAFD7}" srcOrd="0" destOrd="0" presId="urn:microsoft.com/office/officeart/2005/8/layout/lProcess1"/>
    <dgm:cxn modelId="{A1426924-A598-5945-89BD-A89D57091568}" type="presOf" srcId="{0853F56F-8294-4FF9-8537-DBDA1794C66E}" destId="{3C432D0C-B8AC-4684-9E98-A89CF5031817}" srcOrd="0" destOrd="0" presId="urn:microsoft.com/office/officeart/2005/8/layout/lProcess1"/>
    <dgm:cxn modelId="{0DC95902-1993-4443-A514-A35D6EC9FD61}" type="presOf" srcId="{CA04E9E0-97D3-4262-BBEE-74D04FA38CE6}" destId="{25656856-E728-4301-A74F-3B759A7DB747}" srcOrd="0" destOrd="0" presId="urn:microsoft.com/office/officeart/2005/8/layout/lProcess1"/>
    <dgm:cxn modelId="{332C4CB4-D73B-4BAB-A467-5BCD01368DA0}" srcId="{B87BF9C1-D5A6-47CD-B27B-6D66B6F4A77E}" destId="{1181EA36-F6B4-41B5-8004-9F426FB5BD6F}" srcOrd="1" destOrd="0" parTransId="{AFC1F280-01CC-45E3-85C2-00B39888A74A}" sibTransId="{F5C15FE5-9D33-47E6-A595-CB95342BDDED}"/>
    <dgm:cxn modelId="{5A2E23E7-35CA-4B1F-836C-67DD92752881}" srcId="{86D18011-1558-4347-A1E5-E8EA8ED2A1C6}" destId="{0853F56F-8294-4FF9-8537-DBDA1794C66E}" srcOrd="0" destOrd="0" parTransId="{CA04E9E0-97D3-4262-BBEE-74D04FA38CE6}" sibTransId="{74D4A21C-5449-443D-8A1B-258DB7B6DD40}"/>
    <dgm:cxn modelId="{57134F15-FFB6-8241-9D96-EE009B8AAE35}" type="presOf" srcId="{24A26A5F-301D-4827-B9B8-DA080D0C95B5}" destId="{31C34A81-6FA8-4CB5-8065-D5BB2BBEBEAD}" srcOrd="0" destOrd="0" presId="urn:microsoft.com/office/officeart/2005/8/layout/lProcess1"/>
    <dgm:cxn modelId="{59949D18-CEA5-4FF1-BD07-3E3A18784CC9}" srcId="{B87BF9C1-D5A6-47CD-B27B-6D66B6F4A77E}" destId="{8968AF3D-36D1-42F3-AB90-DD4806E4B573}" srcOrd="2" destOrd="0" parTransId="{181895F9-E1AF-44C9-9054-F8EA2299B2F2}" sibTransId="{64496595-2827-4E89-BE12-D82A1B0BB52E}"/>
    <dgm:cxn modelId="{C7DBDA3B-568A-B749-9AE0-880BEFBB924F}" type="presOf" srcId="{B87BF9C1-D5A6-47CD-B27B-6D66B6F4A77E}" destId="{D83E924E-80EB-491B-BE91-288C6C54F051}" srcOrd="0" destOrd="0" presId="urn:microsoft.com/office/officeart/2005/8/layout/lProcess1"/>
    <dgm:cxn modelId="{195B2F82-8604-B649-B9F9-953FC5494BA8}" type="presOf" srcId="{86D18011-1558-4347-A1E5-E8EA8ED2A1C6}" destId="{44F7F25D-4662-4AA2-9D26-9A864A028B44}" srcOrd="0" destOrd="0" presId="urn:microsoft.com/office/officeart/2005/8/layout/lProcess1"/>
    <dgm:cxn modelId="{0282AA7A-9FE1-BA4E-B1B5-704AB2C145AE}" type="presOf" srcId="{3D143AF0-5786-4167-B9A9-C0915BD16FE5}" destId="{F4A5F078-9F81-4649-8FB3-584244CCA11D}" srcOrd="0" destOrd="0" presId="urn:microsoft.com/office/officeart/2005/8/layout/lProcess1"/>
    <dgm:cxn modelId="{ACEEC7A2-6761-194A-8B2A-266F9A211BAD}" type="presOf" srcId="{8968AF3D-36D1-42F3-AB90-DD4806E4B573}" destId="{60D34359-4EB8-4292-9008-CC0215982950}" srcOrd="0" destOrd="0" presId="urn:microsoft.com/office/officeart/2005/8/layout/lProcess1"/>
    <dgm:cxn modelId="{25AC8CDA-CCF8-1C45-B21E-1C98CA513CFC}" type="presOf" srcId="{32FF3E0C-2687-4B97-97F4-D4AAF7DE5717}" destId="{AB8BCEA7-AD2D-4D18-A10A-4F2E8F63A95B}" srcOrd="0" destOrd="0" presId="urn:microsoft.com/office/officeart/2005/8/layout/lProcess1"/>
    <dgm:cxn modelId="{EA409BF0-5AC8-4A88-8F55-0AA2FE1062AB}" srcId="{B87BF9C1-D5A6-47CD-B27B-6D66B6F4A77E}" destId="{86D18011-1558-4347-A1E5-E8EA8ED2A1C6}" srcOrd="0" destOrd="0" parTransId="{9016A288-275E-453B-956C-1B56082EE1B1}" sibTransId="{3C7D2563-7F10-46E5-875C-3FA1C2FFED94}"/>
    <dgm:cxn modelId="{67CE2F2D-0745-4CF1-9475-BBF0A79BD3E7}" srcId="{1181EA36-F6B4-41B5-8004-9F426FB5BD6F}" destId="{3D143AF0-5786-4167-B9A9-C0915BD16FE5}" srcOrd="0" destOrd="0" parTransId="{FD1DB52D-377E-4609-B4AC-6BA774DF32CF}" sibTransId="{5B92D029-5326-4493-A299-BE7A680E8E32}"/>
    <dgm:cxn modelId="{1D9D7C95-1997-4C7B-9C6B-4BBED2AC1CED}" srcId="{8968AF3D-36D1-42F3-AB90-DD4806E4B573}" destId="{32FF3E0C-2687-4B97-97F4-D4AAF7DE5717}" srcOrd="0" destOrd="0" parTransId="{24A26A5F-301D-4827-B9B8-DA080D0C95B5}" sibTransId="{DB307A3A-08DE-4672-B086-01A7BFEEE180}"/>
    <dgm:cxn modelId="{FB519AE2-0D1A-A94C-ABE5-C6127FF7A2CC}" type="presOf" srcId="{1181EA36-F6B4-41B5-8004-9F426FB5BD6F}" destId="{EEF0DE13-D4DA-4096-B1B1-CD9DBFB7E9B5}" srcOrd="0" destOrd="0" presId="urn:microsoft.com/office/officeart/2005/8/layout/lProcess1"/>
    <dgm:cxn modelId="{11F63E3B-5755-3542-8368-BAF746E6940A}" type="presParOf" srcId="{D83E924E-80EB-491B-BE91-288C6C54F051}" destId="{E3FE5DF4-BCBE-464B-B4FD-C7DA7B06111A}" srcOrd="0" destOrd="0" presId="urn:microsoft.com/office/officeart/2005/8/layout/lProcess1"/>
    <dgm:cxn modelId="{7EE13918-2B0E-D949-9891-C8D00A0D91E4}" type="presParOf" srcId="{E3FE5DF4-BCBE-464B-B4FD-C7DA7B06111A}" destId="{44F7F25D-4662-4AA2-9D26-9A864A028B44}" srcOrd="0" destOrd="0" presId="urn:microsoft.com/office/officeart/2005/8/layout/lProcess1"/>
    <dgm:cxn modelId="{F3FACBA7-314E-2340-9F06-90E82EE5849C}" type="presParOf" srcId="{E3FE5DF4-BCBE-464B-B4FD-C7DA7B06111A}" destId="{25656856-E728-4301-A74F-3B759A7DB747}" srcOrd="1" destOrd="0" presId="urn:microsoft.com/office/officeart/2005/8/layout/lProcess1"/>
    <dgm:cxn modelId="{FA7B7E99-F87F-8140-AD86-605BD60BBFD5}" type="presParOf" srcId="{E3FE5DF4-BCBE-464B-B4FD-C7DA7B06111A}" destId="{3C432D0C-B8AC-4684-9E98-A89CF5031817}" srcOrd="2" destOrd="0" presId="urn:microsoft.com/office/officeart/2005/8/layout/lProcess1"/>
    <dgm:cxn modelId="{57470C45-DB14-A54A-B1E6-8A35CCDF7B8B}" type="presParOf" srcId="{D83E924E-80EB-491B-BE91-288C6C54F051}" destId="{2CCCDCEC-CA55-40B2-ADB3-7A5C793F9868}" srcOrd="1" destOrd="0" presId="urn:microsoft.com/office/officeart/2005/8/layout/lProcess1"/>
    <dgm:cxn modelId="{25931BDB-CAD7-C140-B21E-21CBA8A51DD6}" type="presParOf" srcId="{D83E924E-80EB-491B-BE91-288C6C54F051}" destId="{1FAE0B58-D723-4E2F-8149-F8CE452D04A3}" srcOrd="2" destOrd="0" presId="urn:microsoft.com/office/officeart/2005/8/layout/lProcess1"/>
    <dgm:cxn modelId="{359661CF-F353-434F-A003-719E625449D0}" type="presParOf" srcId="{1FAE0B58-D723-4E2F-8149-F8CE452D04A3}" destId="{EEF0DE13-D4DA-4096-B1B1-CD9DBFB7E9B5}" srcOrd="0" destOrd="0" presId="urn:microsoft.com/office/officeart/2005/8/layout/lProcess1"/>
    <dgm:cxn modelId="{13CCB37D-372E-DA43-A0E6-D50C5D218D0D}" type="presParOf" srcId="{1FAE0B58-D723-4E2F-8149-F8CE452D04A3}" destId="{FF3D97CF-A8BA-4FFF-99AD-21E51CCFAFD7}" srcOrd="1" destOrd="0" presId="urn:microsoft.com/office/officeart/2005/8/layout/lProcess1"/>
    <dgm:cxn modelId="{73216C6E-F33C-464B-8482-4A8312320C88}" type="presParOf" srcId="{1FAE0B58-D723-4E2F-8149-F8CE452D04A3}" destId="{F4A5F078-9F81-4649-8FB3-584244CCA11D}" srcOrd="2" destOrd="0" presId="urn:microsoft.com/office/officeart/2005/8/layout/lProcess1"/>
    <dgm:cxn modelId="{325DBE0D-0FD3-D843-B7D6-B57C1AA1361A}" type="presParOf" srcId="{D83E924E-80EB-491B-BE91-288C6C54F051}" destId="{426837AB-047F-4E59-9B22-A9A38D92489A}" srcOrd="3" destOrd="0" presId="urn:microsoft.com/office/officeart/2005/8/layout/lProcess1"/>
    <dgm:cxn modelId="{71F6CAD0-E6C2-304F-8DF0-BB71480F597E}" type="presParOf" srcId="{D83E924E-80EB-491B-BE91-288C6C54F051}" destId="{953C1EED-07DE-4C2A-8251-CA55CFF8E0ED}" srcOrd="4" destOrd="0" presId="urn:microsoft.com/office/officeart/2005/8/layout/lProcess1"/>
    <dgm:cxn modelId="{9702C1B7-CA69-1C4A-B740-CB2B99382FD3}" type="presParOf" srcId="{953C1EED-07DE-4C2A-8251-CA55CFF8E0ED}" destId="{60D34359-4EB8-4292-9008-CC0215982950}" srcOrd="0" destOrd="0" presId="urn:microsoft.com/office/officeart/2005/8/layout/lProcess1"/>
    <dgm:cxn modelId="{10427930-5F57-C54C-A74A-262CFAB50A17}" type="presParOf" srcId="{953C1EED-07DE-4C2A-8251-CA55CFF8E0ED}" destId="{31C34A81-6FA8-4CB5-8065-D5BB2BBEBEAD}" srcOrd="1" destOrd="0" presId="urn:microsoft.com/office/officeart/2005/8/layout/lProcess1"/>
    <dgm:cxn modelId="{2D1BEB2C-AF3F-1447-9764-EE6EACC40D24}" type="presParOf" srcId="{953C1EED-07DE-4C2A-8251-CA55CFF8E0ED}" destId="{AB8BCEA7-AD2D-4D18-A10A-4F2E8F63A95B}"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A11CA7-A69E-404B-818F-89208D5CF793}" type="doc">
      <dgm:prSet loTypeId="urn:microsoft.com/office/officeart/2005/8/layout/process3" loCatId="process" qsTypeId="urn:microsoft.com/office/officeart/2005/8/quickstyle/simple4" qsCatId="simple" csTypeId="urn:microsoft.com/office/officeart/2005/8/colors/accent1_3" csCatId="accent1" phldr="1"/>
      <dgm:spPr/>
      <dgm:t>
        <a:bodyPr/>
        <a:lstStyle/>
        <a:p>
          <a:endParaRPr lang="en-US"/>
        </a:p>
      </dgm:t>
    </dgm:pt>
    <dgm:pt modelId="{EEDEDEE9-7AF0-448D-BB09-BA61F5287AFB}">
      <dgm:prSet phldrT="[Text]" custT="1"/>
      <dgm:spPr/>
      <dgm:t>
        <a:bodyPr/>
        <a:lstStyle/>
        <a:p>
          <a:r>
            <a:rPr lang="en-US" sz="2200" dirty="0" smtClean="0">
              <a:latin typeface="Trebuchet MS"/>
              <a:cs typeface="Trebuchet MS"/>
            </a:rPr>
            <a:t>Core Job Characteristics</a:t>
          </a:r>
          <a:endParaRPr lang="en-US" sz="2200" dirty="0">
            <a:latin typeface="Trebuchet MS"/>
            <a:cs typeface="Trebuchet MS"/>
          </a:endParaRPr>
        </a:p>
      </dgm:t>
    </dgm:pt>
    <dgm:pt modelId="{48AA12BC-E137-4572-A052-A75E8C00AC03}" type="parTrans" cxnId="{1E403B88-9A72-493F-9E7D-2A4C3A671B03}">
      <dgm:prSet/>
      <dgm:spPr/>
      <dgm:t>
        <a:bodyPr/>
        <a:lstStyle/>
        <a:p>
          <a:endParaRPr lang="en-US" sz="2200">
            <a:latin typeface="Trebuchet MS"/>
            <a:cs typeface="Trebuchet MS"/>
          </a:endParaRPr>
        </a:p>
      </dgm:t>
    </dgm:pt>
    <dgm:pt modelId="{F9409815-9AE9-4211-B8C1-39FEB36931DC}" type="sibTrans" cxnId="{1E403B88-9A72-493F-9E7D-2A4C3A671B03}">
      <dgm:prSet custT="1"/>
      <dgm:spPr/>
      <dgm:t>
        <a:bodyPr/>
        <a:lstStyle/>
        <a:p>
          <a:endParaRPr lang="en-US" sz="2200" dirty="0">
            <a:latin typeface="Trebuchet MS"/>
            <a:cs typeface="Trebuchet MS"/>
          </a:endParaRPr>
        </a:p>
      </dgm:t>
    </dgm:pt>
    <dgm:pt modelId="{FD98EC72-E289-48AD-9E75-43150FD4EBF6}">
      <dgm:prSet phldrT="[Text]" custT="1"/>
      <dgm:spPr/>
      <dgm:t>
        <a:bodyPr/>
        <a:lstStyle/>
        <a:p>
          <a:r>
            <a:rPr lang="en-US" sz="2200" dirty="0" smtClean="0">
              <a:latin typeface="Trebuchet MS"/>
              <a:cs typeface="Trebuchet MS"/>
            </a:rPr>
            <a:t>Psychological States</a:t>
          </a:r>
          <a:endParaRPr lang="en-US" sz="2200" dirty="0">
            <a:latin typeface="Trebuchet MS"/>
            <a:cs typeface="Trebuchet MS"/>
          </a:endParaRPr>
        </a:p>
      </dgm:t>
    </dgm:pt>
    <dgm:pt modelId="{B64CE49F-2C7A-419A-A81C-A50F1DF3A253}" type="parTrans" cxnId="{184DCF23-71A8-4C87-A3BF-96E2ABD34B15}">
      <dgm:prSet/>
      <dgm:spPr/>
      <dgm:t>
        <a:bodyPr/>
        <a:lstStyle/>
        <a:p>
          <a:endParaRPr lang="en-US" sz="2200">
            <a:latin typeface="Trebuchet MS"/>
            <a:cs typeface="Trebuchet MS"/>
          </a:endParaRPr>
        </a:p>
      </dgm:t>
    </dgm:pt>
    <dgm:pt modelId="{B5C46E3A-7BD4-4440-8F4D-F8AB8CF13752}" type="sibTrans" cxnId="{184DCF23-71A8-4C87-A3BF-96E2ABD34B15}">
      <dgm:prSet custT="1"/>
      <dgm:spPr/>
      <dgm:t>
        <a:bodyPr/>
        <a:lstStyle/>
        <a:p>
          <a:endParaRPr lang="en-US" sz="2200" dirty="0">
            <a:latin typeface="Trebuchet MS"/>
            <a:cs typeface="Trebuchet MS"/>
          </a:endParaRPr>
        </a:p>
      </dgm:t>
    </dgm:pt>
    <dgm:pt modelId="{A0B0465A-E9D6-48E9-8CC1-7A64C645987D}">
      <dgm:prSet phldrT="[Text]" custT="1"/>
      <dgm:spPr/>
      <dgm:t>
        <a:bodyPr/>
        <a:lstStyle/>
        <a:p>
          <a:r>
            <a:rPr lang="en-US" sz="2200" dirty="0" smtClean="0">
              <a:latin typeface="Trebuchet MS"/>
              <a:cs typeface="Trebuchet MS"/>
            </a:rPr>
            <a:t>Responsibility</a:t>
          </a:r>
          <a:endParaRPr lang="en-US" sz="2200" dirty="0">
            <a:latin typeface="Trebuchet MS"/>
            <a:cs typeface="Trebuchet MS"/>
          </a:endParaRPr>
        </a:p>
      </dgm:t>
    </dgm:pt>
    <dgm:pt modelId="{02199707-80F5-416D-93F1-268DD6E43F37}" type="parTrans" cxnId="{15347954-166D-4B76-B3FC-CA8610E8B088}">
      <dgm:prSet/>
      <dgm:spPr/>
      <dgm:t>
        <a:bodyPr/>
        <a:lstStyle/>
        <a:p>
          <a:endParaRPr lang="en-US" sz="2200">
            <a:latin typeface="Trebuchet MS"/>
            <a:cs typeface="Trebuchet MS"/>
          </a:endParaRPr>
        </a:p>
      </dgm:t>
    </dgm:pt>
    <dgm:pt modelId="{C3E031EB-CD08-463B-92B0-29059F659038}" type="sibTrans" cxnId="{15347954-166D-4B76-B3FC-CA8610E8B088}">
      <dgm:prSet/>
      <dgm:spPr/>
      <dgm:t>
        <a:bodyPr/>
        <a:lstStyle/>
        <a:p>
          <a:endParaRPr lang="en-US" sz="2200">
            <a:latin typeface="Trebuchet MS"/>
            <a:cs typeface="Trebuchet MS"/>
          </a:endParaRPr>
        </a:p>
      </dgm:t>
    </dgm:pt>
    <dgm:pt modelId="{7542771A-0618-444E-A9FD-EFC52E5EC86C}">
      <dgm:prSet phldrT="[Text]" custT="1"/>
      <dgm:spPr/>
      <dgm:t>
        <a:bodyPr/>
        <a:lstStyle/>
        <a:p>
          <a:r>
            <a:rPr lang="en-US" sz="2200" dirty="0" smtClean="0">
              <a:latin typeface="Trebuchet MS"/>
              <a:cs typeface="Trebuchet MS"/>
            </a:rPr>
            <a:t>Outcomes</a:t>
          </a:r>
          <a:endParaRPr lang="en-US" sz="2200" dirty="0">
            <a:latin typeface="Trebuchet MS"/>
            <a:cs typeface="Trebuchet MS"/>
          </a:endParaRPr>
        </a:p>
      </dgm:t>
    </dgm:pt>
    <dgm:pt modelId="{6AD77E08-BD89-4A01-B141-9D2E39AB444D}" type="parTrans" cxnId="{8243C419-8924-40D5-A6DA-49D3ED0449FC}">
      <dgm:prSet/>
      <dgm:spPr/>
      <dgm:t>
        <a:bodyPr/>
        <a:lstStyle/>
        <a:p>
          <a:endParaRPr lang="en-US" sz="2200">
            <a:latin typeface="Trebuchet MS"/>
            <a:cs typeface="Trebuchet MS"/>
          </a:endParaRPr>
        </a:p>
      </dgm:t>
    </dgm:pt>
    <dgm:pt modelId="{71E2AC45-672C-439D-8A09-512A1D0FE493}" type="sibTrans" cxnId="{8243C419-8924-40D5-A6DA-49D3ED0449FC}">
      <dgm:prSet/>
      <dgm:spPr/>
      <dgm:t>
        <a:bodyPr/>
        <a:lstStyle/>
        <a:p>
          <a:endParaRPr lang="en-US" sz="2200">
            <a:latin typeface="Trebuchet MS"/>
            <a:cs typeface="Trebuchet MS"/>
          </a:endParaRPr>
        </a:p>
      </dgm:t>
    </dgm:pt>
    <dgm:pt modelId="{2C562A8F-4F4E-42C8-B8D4-27B373709922}">
      <dgm:prSet phldrT="[Text]" custT="1"/>
      <dgm:spPr/>
      <dgm:t>
        <a:bodyPr/>
        <a:lstStyle/>
        <a:p>
          <a:r>
            <a:rPr lang="en-US" sz="2200" dirty="0" smtClean="0">
              <a:latin typeface="Trebuchet MS"/>
              <a:cs typeface="Trebuchet MS"/>
            </a:rPr>
            <a:t>Motivation</a:t>
          </a:r>
          <a:endParaRPr lang="en-US" sz="2200" dirty="0">
            <a:latin typeface="Trebuchet MS"/>
            <a:cs typeface="Trebuchet MS"/>
          </a:endParaRPr>
        </a:p>
      </dgm:t>
    </dgm:pt>
    <dgm:pt modelId="{8ACA1F91-6EB9-4089-B8E3-183CE90E3EB5}" type="parTrans" cxnId="{4BF9F9A8-98B1-48F7-BAC9-7B780133B057}">
      <dgm:prSet/>
      <dgm:spPr/>
      <dgm:t>
        <a:bodyPr/>
        <a:lstStyle/>
        <a:p>
          <a:endParaRPr lang="en-US" sz="2200">
            <a:latin typeface="Trebuchet MS"/>
            <a:cs typeface="Trebuchet MS"/>
          </a:endParaRPr>
        </a:p>
      </dgm:t>
    </dgm:pt>
    <dgm:pt modelId="{CB301BBB-2CE7-42FF-91C8-2C19353BD3DF}" type="sibTrans" cxnId="{4BF9F9A8-98B1-48F7-BAC9-7B780133B057}">
      <dgm:prSet/>
      <dgm:spPr/>
      <dgm:t>
        <a:bodyPr/>
        <a:lstStyle/>
        <a:p>
          <a:endParaRPr lang="en-US" sz="2200">
            <a:latin typeface="Trebuchet MS"/>
            <a:cs typeface="Trebuchet MS"/>
          </a:endParaRPr>
        </a:p>
      </dgm:t>
    </dgm:pt>
    <dgm:pt modelId="{DB7F5F54-8FBC-4DED-98B1-8F6482141814}">
      <dgm:prSet phldrT="[Text]" custT="1"/>
      <dgm:spPr/>
      <dgm:t>
        <a:bodyPr/>
        <a:lstStyle/>
        <a:p>
          <a:r>
            <a:rPr lang="en-US" sz="2200" dirty="0" smtClean="0">
              <a:latin typeface="Trebuchet MS"/>
              <a:cs typeface="Trebuchet MS"/>
            </a:rPr>
            <a:t>Skill variety</a:t>
          </a:r>
          <a:endParaRPr lang="en-US" sz="2200" dirty="0">
            <a:latin typeface="Trebuchet MS"/>
            <a:cs typeface="Trebuchet MS"/>
          </a:endParaRPr>
        </a:p>
      </dgm:t>
    </dgm:pt>
    <dgm:pt modelId="{3ED483CE-72B5-49BD-B1B9-F98FB28D6E44}" type="parTrans" cxnId="{EC391924-33E5-4622-B821-63B5471AC230}">
      <dgm:prSet/>
      <dgm:spPr/>
      <dgm:t>
        <a:bodyPr/>
        <a:lstStyle/>
        <a:p>
          <a:endParaRPr lang="en-US" sz="2200">
            <a:latin typeface="Trebuchet MS"/>
            <a:cs typeface="Trebuchet MS"/>
          </a:endParaRPr>
        </a:p>
      </dgm:t>
    </dgm:pt>
    <dgm:pt modelId="{AA5ABE4D-F432-471B-995F-0E0A74E21576}" type="sibTrans" cxnId="{EC391924-33E5-4622-B821-63B5471AC230}">
      <dgm:prSet/>
      <dgm:spPr/>
      <dgm:t>
        <a:bodyPr/>
        <a:lstStyle/>
        <a:p>
          <a:endParaRPr lang="en-US" sz="2200">
            <a:latin typeface="Trebuchet MS"/>
            <a:cs typeface="Trebuchet MS"/>
          </a:endParaRPr>
        </a:p>
      </dgm:t>
    </dgm:pt>
    <dgm:pt modelId="{A21EBA49-06C5-4333-AA56-6184C5D5945C}">
      <dgm:prSet phldrT="[Text]" custT="1"/>
      <dgm:spPr/>
      <dgm:t>
        <a:bodyPr/>
        <a:lstStyle/>
        <a:p>
          <a:r>
            <a:rPr lang="en-US" sz="2200" dirty="0" smtClean="0">
              <a:latin typeface="Trebuchet MS"/>
              <a:cs typeface="Trebuchet MS"/>
            </a:rPr>
            <a:t>Task identity</a:t>
          </a:r>
          <a:endParaRPr lang="en-US" sz="2200" dirty="0">
            <a:latin typeface="Trebuchet MS"/>
            <a:cs typeface="Trebuchet MS"/>
          </a:endParaRPr>
        </a:p>
      </dgm:t>
    </dgm:pt>
    <dgm:pt modelId="{E6BB9AC7-DE15-40E8-8C28-2048901EAA21}" type="parTrans" cxnId="{6C2AA39A-54C1-46B5-BA5B-61B224064C64}">
      <dgm:prSet/>
      <dgm:spPr/>
      <dgm:t>
        <a:bodyPr/>
        <a:lstStyle/>
        <a:p>
          <a:endParaRPr lang="en-US" sz="2200">
            <a:latin typeface="Trebuchet MS"/>
            <a:cs typeface="Trebuchet MS"/>
          </a:endParaRPr>
        </a:p>
      </dgm:t>
    </dgm:pt>
    <dgm:pt modelId="{2AEE8D0D-33A6-49CD-A757-BC17765EB0BC}" type="sibTrans" cxnId="{6C2AA39A-54C1-46B5-BA5B-61B224064C64}">
      <dgm:prSet/>
      <dgm:spPr/>
      <dgm:t>
        <a:bodyPr/>
        <a:lstStyle/>
        <a:p>
          <a:endParaRPr lang="en-US" sz="2200">
            <a:latin typeface="Trebuchet MS"/>
            <a:cs typeface="Trebuchet MS"/>
          </a:endParaRPr>
        </a:p>
      </dgm:t>
    </dgm:pt>
    <dgm:pt modelId="{29BD45A8-2CD5-478A-A0CF-740E4C8C55C9}">
      <dgm:prSet phldrT="[Text]" custT="1"/>
      <dgm:spPr/>
      <dgm:t>
        <a:bodyPr/>
        <a:lstStyle/>
        <a:p>
          <a:r>
            <a:rPr lang="en-US" sz="2200" dirty="0" smtClean="0">
              <a:latin typeface="Trebuchet MS"/>
              <a:cs typeface="Trebuchet MS"/>
            </a:rPr>
            <a:t>Task significance</a:t>
          </a:r>
          <a:endParaRPr lang="en-US" sz="2200" dirty="0">
            <a:latin typeface="Trebuchet MS"/>
            <a:cs typeface="Trebuchet MS"/>
          </a:endParaRPr>
        </a:p>
      </dgm:t>
    </dgm:pt>
    <dgm:pt modelId="{E7912211-8E7F-4B89-BBB4-30C1CCA1D650}" type="parTrans" cxnId="{DB5E118B-681D-43B9-BBC1-3860A76CA3B8}">
      <dgm:prSet/>
      <dgm:spPr/>
      <dgm:t>
        <a:bodyPr/>
        <a:lstStyle/>
        <a:p>
          <a:endParaRPr lang="en-US" sz="2200">
            <a:latin typeface="Trebuchet MS"/>
            <a:cs typeface="Trebuchet MS"/>
          </a:endParaRPr>
        </a:p>
      </dgm:t>
    </dgm:pt>
    <dgm:pt modelId="{66E63989-37C8-4984-9040-00E823FBFEB5}" type="sibTrans" cxnId="{DB5E118B-681D-43B9-BBC1-3860A76CA3B8}">
      <dgm:prSet/>
      <dgm:spPr/>
      <dgm:t>
        <a:bodyPr/>
        <a:lstStyle/>
        <a:p>
          <a:endParaRPr lang="en-US" sz="2200">
            <a:latin typeface="Trebuchet MS"/>
            <a:cs typeface="Trebuchet MS"/>
          </a:endParaRPr>
        </a:p>
      </dgm:t>
    </dgm:pt>
    <dgm:pt modelId="{FEAA2C85-8CD9-4BB1-A3A8-95F6E981B8E5}">
      <dgm:prSet phldrT="[Text]" custT="1"/>
      <dgm:spPr/>
      <dgm:t>
        <a:bodyPr/>
        <a:lstStyle/>
        <a:p>
          <a:r>
            <a:rPr lang="en-US" sz="2200" dirty="0" smtClean="0">
              <a:latin typeface="Trebuchet MS"/>
              <a:cs typeface="Trebuchet MS"/>
            </a:rPr>
            <a:t>Autonomy</a:t>
          </a:r>
          <a:endParaRPr lang="en-US" sz="2200" dirty="0">
            <a:latin typeface="Trebuchet MS"/>
            <a:cs typeface="Trebuchet MS"/>
          </a:endParaRPr>
        </a:p>
      </dgm:t>
    </dgm:pt>
    <dgm:pt modelId="{1161FA84-02F2-48C8-B7A1-0E97BE5BB860}" type="parTrans" cxnId="{1C7DB318-98AA-4BCA-BB4D-186A016C83A5}">
      <dgm:prSet/>
      <dgm:spPr/>
      <dgm:t>
        <a:bodyPr/>
        <a:lstStyle/>
        <a:p>
          <a:endParaRPr lang="en-US" sz="2200">
            <a:latin typeface="Trebuchet MS"/>
            <a:cs typeface="Trebuchet MS"/>
          </a:endParaRPr>
        </a:p>
      </dgm:t>
    </dgm:pt>
    <dgm:pt modelId="{452ED80C-7CEB-4E48-AA42-724C7364D30E}" type="sibTrans" cxnId="{1C7DB318-98AA-4BCA-BB4D-186A016C83A5}">
      <dgm:prSet/>
      <dgm:spPr/>
      <dgm:t>
        <a:bodyPr/>
        <a:lstStyle/>
        <a:p>
          <a:endParaRPr lang="en-US" sz="2200">
            <a:latin typeface="Trebuchet MS"/>
            <a:cs typeface="Trebuchet MS"/>
          </a:endParaRPr>
        </a:p>
      </dgm:t>
    </dgm:pt>
    <dgm:pt modelId="{F83759C6-FC22-4373-8084-56E8674DB4BC}">
      <dgm:prSet phldrT="[Text]" custT="1"/>
      <dgm:spPr/>
      <dgm:t>
        <a:bodyPr/>
        <a:lstStyle/>
        <a:p>
          <a:r>
            <a:rPr lang="en-US" sz="2200" dirty="0" smtClean="0">
              <a:latin typeface="Trebuchet MS"/>
              <a:cs typeface="Trebuchet MS"/>
            </a:rPr>
            <a:t>Feedback</a:t>
          </a:r>
          <a:endParaRPr lang="en-US" sz="2200" dirty="0">
            <a:latin typeface="Trebuchet MS"/>
            <a:cs typeface="Trebuchet MS"/>
          </a:endParaRPr>
        </a:p>
      </dgm:t>
    </dgm:pt>
    <dgm:pt modelId="{04065ACF-9292-4230-96CD-197E74BD0C30}" type="parTrans" cxnId="{DCFB661D-13CA-4CAE-9479-ADADA8919241}">
      <dgm:prSet/>
      <dgm:spPr/>
      <dgm:t>
        <a:bodyPr/>
        <a:lstStyle/>
        <a:p>
          <a:endParaRPr lang="en-US" sz="2200">
            <a:latin typeface="Trebuchet MS"/>
            <a:cs typeface="Trebuchet MS"/>
          </a:endParaRPr>
        </a:p>
      </dgm:t>
    </dgm:pt>
    <dgm:pt modelId="{E87CB2D3-9A0C-4929-A686-24CB65AC855D}" type="sibTrans" cxnId="{DCFB661D-13CA-4CAE-9479-ADADA8919241}">
      <dgm:prSet/>
      <dgm:spPr/>
      <dgm:t>
        <a:bodyPr/>
        <a:lstStyle/>
        <a:p>
          <a:endParaRPr lang="en-US" sz="2200">
            <a:latin typeface="Trebuchet MS"/>
            <a:cs typeface="Trebuchet MS"/>
          </a:endParaRPr>
        </a:p>
      </dgm:t>
    </dgm:pt>
    <dgm:pt modelId="{5F5386A7-10E2-48EB-8D35-48FB85EE9DD9}">
      <dgm:prSet phldrT="[Text]" custT="1"/>
      <dgm:spPr/>
      <dgm:t>
        <a:bodyPr/>
        <a:lstStyle/>
        <a:p>
          <a:r>
            <a:rPr lang="en-US" sz="2200" dirty="0" smtClean="0">
              <a:latin typeface="Trebuchet MS"/>
              <a:cs typeface="Trebuchet MS"/>
            </a:rPr>
            <a:t>Meaningfulness</a:t>
          </a:r>
          <a:endParaRPr lang="en-US" sz="2200" dirty="0">
            <a:latin typeface="Trebuchet MS"/>
            <a:cs typeface="Trebuchet MS"/>
          </a:endParaRPr>
        </a:p>
      </dgm:t>
    </dgm:pt>
    <dgm:pt modelId="{48F36EC9-10E3-452D-8863-E15DC8407EAB}" type="parTrans" cxnId="{493FD4FC-5972-4312-BCDC-6A079D54A9B5}">
      <dgm:prSet/>
      <dgm:spPr/>
      <dgm:t>
        <a:bodyPr/>
        <a:lstStyle/>
        <a:p>
          <a:endParaRPr lang="en-US" sz="2200">
            <a:latin typeface="Trebuchet MS"/>
            <a:cs typeface="Trebuchet MS"/>
          </a:endParaRPr>
        </a:p>
      </dgm:t>
    </dgm:pt>
    <dgm:pt modelId="{4DD02FE9-2EF6-4252-958D-91EBBB099D6E}" type="sibTrans" cxnId="{493FD4FC-5972-4312-BCDC-6A079D54A9B5}">
      <dgm:prSet/>
      <dgm:spPr/>
      <dgm:t>
        <a:bodyPr/>
        <a:lstStyle/>
        <a:p>
          <a:endParaRPr lang="en-US" sz="2200">
            <a:latin typeface="Trebuchet MS"/>
            <a:cs typeface="Trebuchet MS"/>
          </a:endParaRPr>
        </a:p>
      </dgm:t>
    </dgm:pt>
    <dgm:pt modelId="{9CBB7DE4-169A-4ABB-B61C-BC73FFD2B5E4}">
      <dgm:prSet phldrT="[Text]" custT="1"/>
      <dgm:spPr/>
      <dgm:t>
        <a:bodyPr/>
        <a:lstStyle/>
        <a:p>
          <a:r>
            <a:rPr lang="en-US" sz="2200" dirty="0" smtClean="0">
              <a:latin typeface="Trebuchet MS"/>
              <a:cs typeface="Trebuchet MS"/>
            </a:rPr>
            <a:t>Knowledge of results</a:t>
          </a:r>
          <a:endParaRPr lang="en-US" sz="2200" dirty="0">
            <a:latin typeface="Trebuchet MS"/>
            <a:cs typeface="Trebuchet MS"/>
          </a:endParaRPr>
        </a:p>
      </dgm:t>
    </dgm:pt>
    <dgm:pt modelId="{FA3205B5-91E6-401D-9764-D6F78A794AC8}" type="parTrans" cxnId="{17F7E011-A4E7-4A76-8DEA-5597064914B2}">
      <dgm:prSet/>
      <dgm:spPr/>
      <dgm:t>
        <a:bodyPr/>
        <a:lstStyle/>
        <a:p>
          <a:endParaRPr lang="en-US" sz="2200">
            <a:latin typeface="Trebuchet MS"/>
            <a:cs typeface="Trebuchet MS"/>
          </a:endParaRPr>
        </a:p>
      </dgm:t>
    </dgm:pt>
    <dgm:pt modelId="{E9CBE14C-84D8-4CA0-B0C5-85C3FF55F167}" type="sibTrans" cxnId="{17F7E011-A4E7-4A76-8DEA-5597064914B2}">
      <dgm:prSet/>
      <dgm:spPr/>
      <dgm:t>
        <a:bodyPr/>
        <a:lstStyle/>
        <a:p>
          <a:endParaRPr lang="en-US" sz="2200">
            <a:latin typeface="Trebuchet MS"/>
            <a:cs typeface="Trebuchet MS"/>
          </a:endParaRPr>
        </a:p>
      </dgm:t>
    </dgm:pt>
    <dgm:pt modelId="{0320245A-A768-4EB4-A113-952E5FA95839}">
      <dgm:prSet phldrT="[Text]" custT="1"/>
      <dgm:spPr/>
      <dgm:t>
        <a:bodyPr/>
        <a:lstStyle/>
        <a:p>
          <a:r>
            <a:rPr lang="en-US" sz="2200" dirty="0" smtClean="0">
              <a:latin typeface="Trebuchet MS"/>
              <a:cs typeface="Trebuchet MS"/>
            </a:rPr>
            <a:t>Performance</a:t>
          </a:r>
          <a:endParaRPr lang="en-US" sz="2200" dirty="0">
            <a:latin typeface="Trebuchet MS"/>
            <a:cs typeface="Trebuchet MS"/>
          </a:endParaRPr>
        </a:p>
      </dgm:t>
    </dgm:pt>
    <dgm:pt modelId="{020690C8-BF0A-4711-A6AC-D3A0B5CD73A0}" type="parTrans" cxnId="{A0D4F654-E9E6-44E0-98C4-14C129D61AB9}">
      <dgm:prSet/>
      <dgm:spPr/>
      <dgm:t>
        <a:bodyPr/>
        <a:lstStyle/>
        <a:p>
          <a:endParaRPr lang="en-US" sz="2200">
            <a:latin typeface="Trebuchet MS"/>
            <a:cs typeface="Trebuchet MS"/>
          </a:endParaRPr>
        </a:p>
      </dgm:t>
    </dgm:pt>
    <dgm:pt modelId="{DD98EF70-7185-48F9-8AB8-E8A6EC69CC24}" type="sibTrans" cxnId="{A0D4F654-E9E6-44E0-98C4-14C129D61AB9}">
      <dgm:prSet/>
      <dgm:spPr/>
      <dgm:t>
        <a:bodyPr/>
        <a:lstStyle/>
        <a:p>
          <a:endParaRPr lang="en-US" sz="2200">
            <a:latin typeface="Trebuchet MS"/>
            <a:cs typeface="Trebuchet MS"/>
          </a:endParaRPr>
        </a:p>
      </dgm:t>
    </dgm:pt>
    <dgm:pt modelId="{BF2399AE-8A1D-477C-BB6B-87CCE80FDBE9}">
      <dgm:prSet phldrT="[Text]" custT="1"/>
      <dgm:spPr/>
      <dgm:t>
        <a:bodyPr/>
        <a:lstStyle/>
        <a:p>
          <a:r>
            <a:rPr lang="en-US" sz="2200" dirty="0" smtClean="0">
              <a:latin typeface="Trebuchet MS"/>
              <a:cs typeface="Trebuchet MS"/>
            </a:rPr>
            <a:t>Satisfaction</a:t>
          </a:r>
          <a:endParaRPr lang="en-US" sz="2200" dirty="0">
            <a:latin typeface="Trebuchet MS"/>
            <a:cs typeface="Trebuchet MS"/>
          </a:endParaRPr>
        </a:p>
      </dgm:t>
    </dgm:pt>
    <dgm:pt modelId="{70F999E1-79F9-4441-BBD2-8B6BBC860549}" type="parTrans" cxnId="{C785BBDE-2146-4558-B95E-0BDAAB48DF4A}">
      <dgm:prSet/>
      <dgm:spPr/>
      <dgm:t>
        <a:bodyPr/>
        <a:lstStyle/>
        <a:p>
          <a:endParaRPr lang="en-US" sz="2200">
            <a:latin typeface="Trebuchet MS"/>
            <a:cs typeface="Trebuchet MS"/>
          </a:endParaRPr>
        </a:p>
      </dgm:t>
    </dgm:pt>
    <dgm:pt modelId="{D922B910-7DF2-4A6F-B3CD-D95DA437E867}" type="sibTrans" cxnId="{C785BBDE-2146-4558-B95E-0BDAAB48DF4A}">
      <dgm:prSet/>
      <dgm:spPr/>
      <dgm:t>
        <a:bodyPr/>
        <a:lstStyle/>
        <a:p>
          <a:endParaRPr lang="en-US" sz="2200">
            <a:latin typeface="Trebuchet MS"/>
            <a:cs typeface="Trebuchet MS"/>
          </a:endParaRPr>
        </a:p>
      </dgm:t>
    </dgm:pt>
    <dgm:pt modelId="{0D6E51CF-4EE8-4F7C-B2DE-EF0D53E9373A}">
      <dgm:prSet phldrT="[Text]" custT="1"/>
      <dgm:spPr/>
      <dgm:t>
        <a:bodyPr/>
        <a:lstStyle/>
        <a:p>
          <a:r>
            <a:rPr lang="en-US" sz="2200" dirty="0" smtClean="0">
              <a:latin typeface="Trebuchet MS"/>
              <a:cs typeface="Trebuchet MS"/>
            </a:rPr>
            <a:t>Absenteeism</a:t>
          </a:r>
          <a:endParaRPr lang="en-US" sz="2200" dirty="0">
            <a:latin typeface="Trebuchet MS"/>
            <a:cs typeface="Trebuchet MS"/>
          </a:endParaRPr>
        </a:p>
      </dgm:t>
    </dgm:pt>
    <dgm:pt modelId="{5D461CEA-7D1D-49DD-82DA-9B307718D1C8}" type="parTrans" cxnId="{1400B86C-1B94-49A5-A156-5984B375A96D}">
      <dgm:prSet/>
      <dgm:spPr/>
      <dgm:t>
        <a:bodyPr/>
        <a:lstStyle/>
        <a:p>
          <a:endParaRPr lang="en-US" sz="2200">
            <a:latin typeface="Trebuchet MS"/>
            <a:cs typeface="Trebuchet MS"/>
          </a:endParaRPr>
        </a:p>
      </dgm:t>
    </dgm:pt>
    <dgm:pt modelId="{2CDA53DE-5710-4E80-89AC-50E26B20FF23}" type="sibTrans" cxnId="{1400B86C-1B94-49A5-A156-5984B375A96D}">
      <dgm:prSet/>
      <dgm:spPr/>
      <dgm:t>
        <a:bodyPr/>
        <a:lstStyle/>
        <a:p>
          <a:endParaRPr lang="en-US" sz="2200">
            <a:latin typeface="Trebuchet MS"/>
            <a:cs typeface="Trebuchet MS"/>
          </a:endParaRPr>
        </a:p>
      </dgm:t>
    </dgm:pt>
    <dgm:pt modelId="{6E35E9B8-88F0-4076-89EF-769EF7DEB464}">
      <dgm:prSet phldrT="[Text]" custT="1"/>
      <dgm:spPr/>
      <dgm:t>
        <a:bodyPr/>
        <a:lstStyle/>
        <a:p>
          <a:r>
            <a:rPr lang="en-US" sz="2200" dirty="0" smtClean="0">
              <a:latin typeface="Trebuchet MS"/>
              <a:cs typeface="Trebuchet MS"/>
            </a:rPr>
            <a:t>Turnover</a:t>
          </a:r>
          <a:endParaRPr lang="en-US" sz="2200" dirty="0">
            <a:latin typeface="Trebuchet MS"/>
            <a:cs typeface="Trebuchet MS"/>
          </a:endParaRPr>
        </a:p>
      </dgm:t>
    </dgm:pt>
    <dgm:pt modelId="{B080C03B-84A7-4807-B5A5-A858F94D5112}" type="parTrans" cxnId="{C288F09F-8D8A-4D46-A7EE-FC2F0C45E558}">
      <dgm:prSet/>
      <dgm:spPr/>
      <dgm:t>
        <a:bodyPr/>
        <a:lstStyle/>
        <a:p>
          <a:endParaRPr lang="en-US" sz="2200">
            <a:latin typeface="Trebuchet MS"/>
            <a:cs typeface="Trebuchet MS"/>
          </a:endParaRPr>
        </a:p>
      </dgm:t>
    </dgm:pt>
    <dgm:pt modelId="{C30EEE9D-53CC-4897-841B-4890CEAC6F97}" type="sibTrans" cxnId="{C288F09F-8D8A-4D46-A7EE-FC2F0C45E558}">
      <dgm:prSet/>
      <dgm:spPr/>
      <dgm:t>
        <a:bodyPr/>
        <a:lstStyle/>
        <a:p>
          <a:endParaRPr lang="en-US" sz="2200">
            <a:latin typeface="Trebuchet MS"/>
            <a:cs typeface="Trebuchet MS"/>
          </a:endParaRPr>
        </a:p>
      </dgm:t>
    </dgm:pt>
    <dgm:pt modelId="{DECD6DFB-063D-4EB8-B471-A17917A66455}" type="pres">
      <dgm:prSet presAssocID="{C9A11CA7-A69E-404B-818F-89208D5CF793}" presName="linearFlow" presStyleCnt="0">
        <dgm:presLayoutVars>
          <dgm:dir/>
          <dgm:animLvl val="lvl"/>
          <dgm:resizeHandles val="exact"/>
        </dgm:presLayoutVars>
      </dgm:prSet>
      <dgm:spPr/>
      <dgm:t>
        <a:bodyPr/>
        <a:lstStyle/>
        <a:p>
          <a:endParaRPr lang="en-US"/>
        </a:p>
      </dgm:t>
    </dgm:pt>
    <dgm:pt modelId="{2320C22E-532B-4089-A200-AD00583ED6B3}" type="pres">
      <dgm:prSet presAssocID="{EEDEDEE9-7AF0-448D-BB09-BA61F5287AFB}" presName="composite" presStyleCnt="0"/>
      <dgm:spPr/>
      <dgm:t>
        <a:bodyPr/>
        <a:lstStyle/>
        <a:p>
          <a:endParaRPr lang="en-US"/>
        </a:p>
      </dgm:t>
    </dgm:pt>
    <dgm:pt modelId="{06D909DB-1B95-4CCD-BEDA-A6FB74EE13D4}" type="pres">
      <dgm:prSet presAssocID="{EEDEDEE9-7AF0-448D-BB09-BA61F5287AFB}" presName="parTx" presStyleLbl="node1" presStyleIdx="0" presStyleCnt="3">
        <dgm:presLayoutVars>
          <dgm:chMax val="0"/>
          <dgm:chPref val="0"/>
          <dgm:bulletEnabled val="1"/>
        </dgm:presLayoutVars>
      </dgm:prSet>
      <dgm:spPr/>
      <dgm:t>
        <a:bodyPr/>
        <a:lstStyle/>
        <a:p>
          <a:endParaRPr lang="en-US"/>
        </a:p>
      </dgm:t>
    </dgm:pt>
    <dgm:pt modelId="{241C003E-DEED-443F-97E8-E654A4FFC0C6}" type="pres">
      <dgm:prSet presAssocID="{EEDEDEE9-7AF0-448D-BB09-BA61F5287AFB}" presName="parSh" presStyleLbl="node1" presStyleIdx="0" presStyleCnt="3" custScaleX="169072" custScaleY="139225" custLinFactNeighborX="10862" custLinFactNeighborY="16011"/>
      <dgm:spPr/>
      <dgm:t>
        <a:bodyPr/>
        <a:lstStyle/>
        <a:p>
          <a:endParaRPr lang="en-US"/>
        </a:p>
      </dgm:t>
    </dgm:pt>
    <dgm:pt modelId="{F770706B-B582-4823-9A1E-DA9ED63CC18C}" type="pres">
      <dgm:prSet presAssocID="{EEDEDEE9-7AF0-448D-BB09-BA61F5287AFB}" presName="desTx" presStyleLbl="fgAcc1" presStyleIdx="0" presStyleCnt="3" custScaleX="196941" custLinFactNeighborX="11636">
        <dgm:presLayoutVars>
          <dgm:bulletEnabled val="1"/>
        </dgm:presLayoutVars>
      </dgm:prSet>
      <dgm:spPr/>
      <dgm:t>
        <a:bodyPr/>
        <a:lstStyle/>
        <a:p>
          <a:endParaRPr lang="en-US"/>
        </a:p>
      </dgm:t>
    </dgm:pt>
    <dgm:pt modelId="{21F43541-9A32-402E-826C-EBD6E7F4B75B}" type="pres">
      <dgm:prSet presAssocID="{F9409815-9AE9-4211-B8C1-39FEB36931DC}" presName="sibTrans" presStyleLbl="sibTrans2D1" presStyleIdx="0" presStyleCnt="2" custAng="169737"/>
      <dgm:spPr/>
      <dgm:t>
        <a:bodyPr/>
        <a:lstStyle/>
        <a:p>
          <a:endParaRPr lang="en-US"/>
        </a:p>
      </dgm:t>
    </dgm:pt>
    <dgm:pt modelId="{2696DC4F-D24C-4A22-8B3D-143AD118B3A1}" type="pres">
      <dgm:prSet presAssocID="{F9409815-9AE9-4211-B8C1-39FEB36931DC}" presName="connTx" presStyleLbl="sibTrans2D1" presStyleIdx="0" presStyleCnt="2"/>
      <dgm:spPr/>
      <dgm:t>
        <a:bodyPr/>
        <a:lstStyle/>
        <a:p>
          <a:endParaRPr lang="en-US"/>
        </a:p>
      </dgm:t>
    </dgm:pt>
    <dgm:pt modelId="{EB52FE77-6DC1-41A4-BD74-D455FB4A7BF5}" type="pres">
      <dgm:prSet presAssocID="{FD98EC72-E289-48AD-9E75-43150FD4EBF6}" presName="composite" presStyleCnt="0"/>
      <dgm:spPr/>
      <dgm:t>
        <a:bodyPr/>
        <a:lstStyle/>
        <a:p>
          <a:endParaRPr lang="en-US"/>
        </a:p>
      </dgm:t>
    </dgm:pt>
    <dgm:pt modelId="{4D6708DA-10CC-439F-889F-0384CD3D4687}" type="pres">
      <dgm:prSet presAssocID="{FD98EC72-E289-48AD-9E75-43150FD4EBF6}" presName="parTx" presStyleLbl="node1" presStyleIdx="0" presStyleCnt="3">
        <dgm:presLayoutVars>
          <dgm:chMax val="0"/>
          <dgm:chPref val="0"/>
          <dgm:bulletEnabled val="1"/>
        </dgm:presLayoutVars>
      </dgm:prSet>
      <dgm:spPr/>
      <dgm:t>
        <a:bodyPr/>
        <a:lstStyle/>
        <a:p>
          <a:endParaRPr lang="en-US"/>
        </a:p>
      </dgm:t>
    </dgm:pt>
    <dgm:pt modelId="{FFCF5CB7-D1C8-48ED-A674-9220E731A191}" type="pres">
      <dgm:prSet presAssocID="{FD98EC72-E289-48AD-9E75-43150FD4EBF6}" presName="parSh" presStyleLbl="node1" presStyleIdx="1" presStyleCnt="3" custScaleX="162050" custScaleY="108937" custLinFactNeighborX="-10404" custLinFactNeighborY="5847"/>
      <dgm:spPr/>
      <dgm:t>
        <a:bodyPr/>
        <a:lstStyle/>
        <a:p>
          <a:endParaRPr lang="en-US"/>
        </a:p>
      </dgm:t>
    </dgm:pt>
    <dgm:pt modelId="{7767074C-35F3-40EB-9BB2-AE7425CD312C}" type="pres">
      <dgm:prSet presAssocID="{FD98EC72-E289-48AD-9E75-43150FD4EBF6}" presName="desTx" presStyleLbl="fgAcc1" presStyleIdx="1" presStyleCnt="3" custScaleX="206547">
        <dgm:presLayoutVars>
          <dgm:bulletEnabled val="1"/>
        </dgm:presLayoutVars>
      </dgm:prSet>
      <dgm:spPr/>
      <dgm:t>
        <a:bodyPr/>
        <a:lstStyle/>
        <a:p>
          <a:endParaRPr lang="en-US"/>
        </a:p>
      </dgm:t>
    </dgm:pt>
    <dgm:pt modelId="{55C481E8-42B7-4B59-B6CE-6AC008B36C77}" type="pres">
      <dgm:prSet presAssocID="{B5C46E3A-7BD4-4440-8F4D-F8AB8CF13752}" presName="sibTrans" presStyleLbl="sibTrans2D1" presStyleIdx="1" presStyleCnt="2"/>
      <dgm:spPr/>
      <dgm:t>
        <a:bodyPr/>
        <a:lstStyle/>
        <a:p>
          <a:endParaRPr lang="en-US"/>
        </a:p>
      </dgm:t>
    </dgm:pt>
    <dgm:pt modelId="{292B49C8-F158-4873-98F0-D906DB80EB0E}" type="pres">
      <dgm:prSet presAssocID="{B5C46E3A-7BD4-4440-8F4D-F8AB8CF13752}" presName="connTx" presStyleLbl="sibTrans2D1" presStyleIdx="1" presStyleCnt="2"/>
      <dgm:spPr/>
      <dgm:t>
        <a:bodyPr/>
        <a:lstStyle/>
        <a:p>
          <a:endParaRPr lang="en-US"/>
        </a:p>
      </dgm:t>
    </dgm:pt>
    <dgm:pt modelId="{E978A07B-9D15-4374-824A-A2F199CA5EB8}" type="pres">
      <dgm:prSet presAssocID="{7542771A-0618-444E-A9FD-EFC52E5EC86C}" presName="composite" presStyleCnt="0"/>
      <dgm:spPr/>
      <dgm:t>
        <a:bodyPr/>
        <a:lstStyle/>
        <a:p>
          <a:endParaRPr lang="en-US"/>
        </a:p>
      </dgm:t>
    </dgm:pt>
    <dgm:pt modelId="{C0FA5234-0D55-47AF-9A5E-42D3E7E42DE7}" type="pres">
      <dgm:prSet presAssocID="{7542771A-0618-444E-A9FD-EFC52E5EC86C}" presName="parTx" presStyleLbl="node1" presStyleIdx="1" presStyleCnt="3">
        <dgm:presLayoutVars>
          <dgm:chMax val="0"/>
          <dgm:chPref val="0"/>
          <dgm:bulletEnabled val="1"/>
        </dgm:presLayoutVars>
      </dgm:prSet>
      <dgm:spPr/>
      <dgm:t>
        <a:bodyPr/>
        <a:lstStyle/>
        <a:p>
          <a:endParaRPr lang="en-US"/>
        </a:p>
      </dgm:t>
    </dgm:pt>
    <dgm:pt modelId="{6DC31FE6-E973-44B2-B798-069A3CBFB1DC}" type="pres">
      <dgm:prSet presAssocID="{7542771A-0618-444E-A9FD-EFC52E5EC86C}" presName="parSh" presStyleLbl="node1" presStyleIdx="2" presStyleCnt="3" custScaleX="134553" custScaleY="113957" custLinFactNeighborX="-21389" custLinFactNeighborY="-6156"/>
      <dgm:spPr/>
      <dgm:t>
        <a:bodyPr/>
        <a:lstStyle/>
        <a:p>
          <a:endParaRPr lang="en-US"/>
        </a:p>
      </dgm:t>
    </dgm:pt>
    <dgm:pt modelId="{9AD8FF99-BFFC-4C9B-B6E3-AD2A422B0747}" type="pres">
      <dgm:prSet presAssocID="{7542771A-0618-444E-A9FD-EFC52E5EC86C}" presName="desTx" presStyleLbl="fgAcc1" presStyleIdx="2" presStyleCnt="3" custScaleX="196941" custLinFactNeighborX="-10985">
        <dgm:presLayoutVars>
          <dgm:bulletEnabled val="1"/>
        </dgm:presLayoutVars>
      </dgm:prSet>
      <dgm:spPr/>
      <dgm:t>
        <a:bodyPr/>
        <a:lstStyle/>
        <a:p>
          <a:endParaRPr lang="en-US"/>
        </a:p>
      </dgm:t>
    </dgm:pt>
  </dgm:ptLst>
  <dgm:cxnLst>
    <dgm:cxn modelId="{A5A535C6-6A29-C649-92FC-C5407115EF60}" type="presOf" srcId="{FEAA2C85-8CD9-4BB1-A3A8-95F6E981B8E5}" destId="{F770706B-B582-4823-9A1E-DA9ED63CC18C}" srcOrd="0" destOrd="3" presId="urn:microsoft.com/office/officeart/2005/8/layout/process3"/>
    <dgm:cxn modelId="{DB367059-A824-2D41-AC16-B9CCA81996EB}" type="presOf" srcId="{F9409815-9AE9-4211-B8C1-39FEB36931DC}" destId="{21F43541-9A32-402E-826C-EBD6E7F4B75B}" srcOrd="0" destOrd="0" presId="urn:microsoft.com/office/officeart/2005/8/layout/process3"/>
    <dgm:cxn modelId="{1E403B88-9A72-493F-9E7D-2A4C3A671B03}" srcId="{C9A11CA7-A69E-404B-818F-89208D5CF793}" destId="{EEDEDEE9-7AF0-448D-BB09-BA61F5287AFB}" srcOrd="0" destOrd="0" parTransId="{48AA12BC-E137-4572-A052-A75E8C00AC03}" sibTransId="{F9409815-9AE9-4211-B8C1-39FEB36931DC}"/>
    <dgm:cxn modelId="{15347954-166D-4B76-B3FC-CA8610E8B088}" srcId="{FD98EC72-E289-48AD-9E75-43150FD4EBF6}" destId="{A0B0465A-E9D6-48E9-8CC1-7A64C645987D}" srcOrd="1" destOrd="0" parTransId="{02199707-80F5-416D-93F1-268DD6E43F37}" sibTransId="{C3E031EB-CD08-463B-92B0-29059F659038}"/>
    <dgm:cxn modelId="{1400B86C-1B94-49A5-A156-5984B375A96D}" srcId="{7542771A-0618-444E-A9FD-EFC52E5EC86C}" destId="{0D6E51CF-4EE8-4F7C-B2DE-EF0D53E9373A}" srcOrd="3" destOrd="0" parTransId="{5D461CEA-7D1D-49DD-82DA-9B307718D1C8}" sibTransId="{2CDA53DE-5710-4E80-89AC-50E26B20FF23}"/>
    <dgm:cxn modelId="{C722FFD2-7606-6B42-836D-E2E870C3DBEF}" type="presOf" srcId="{6E35E9B8-88F0-4076-89EF-769EF7DEB464}" destId="{9AD8FF99-BFFC-4C9B-B6E3-AD2A422B0747}" srcOrd="0" destOrd="4" presId="urn:microsoft.com/office/officeart/2005/8/layout/process3"/>
    <dgm:cxn modelId="{EC391924-33E5-4622-B821-63B5471AC230}" srcId="{EEDEDEE9-7AF0-448D-BB09-BA61F5287AFB}" destId="{DB7F5F54-8FBC-4DED-98B1-8F6482141814}" srcOrd="0" destOrd="0" parTransId="{3ED483CE-72B5-49BD-B1B9-F98FB28D6E44}" sibTransId="{AA5ABE4D-F432-471B-995F-0E0A74E21576}"/>
    <dgm:cxn modelId="{A7D9A74B-F6A0-C748-A63E-E14D22B48CA3}" type="presOf" srcId="{B5C46E3A-7BD4-4440-8F4D-F8AB8CF13752}" destId="{292B49C8-F158-4873-98F0-D906DB80EB0E}" srcOrd="1" destOrd="0" presId="urn:microsoft.com/office/officeart/2005/8/layout/process3"/>
    <dgm:cxn modelId="{493FD4FC-5972-4312-BCDC-6A079D54A9B5}" srcId="{FD98EC72-E289-48AD-9E75-43150FD4EBF6}" destId="{5F5386A7-10E2-48EB-8D35-48FB85EE9DD9}" srcOrd="0" destOrd="0" parTransId="{48F36EC9-10E3-452D-8863-E15DC8407EAB}" sibTransId="{4DD02FE9-2EF6-4252-958D-91EBBB099D6E}"/>
    <dgm:cxn modelId="{132A2F69-52BB-C844-B3C2-F8440244215E}" type="presOf" srcId="{BF2399AE-8A1D-477C-BB6B-87CCE80FDBE9}" destId="{9AD8FF99-BFFC-4C9B-B6E3-AD2A422B0747}" srcOrd="0" destOrd="2" presId="urn:microsoft.com/office/officeart/2005/8/layout/process3"/>
    <dgm:cxn modelId="{B0EFE6EA-5417-564C-9603-F8FC5A775F76}" type="presOf" srcId="{0320245A-A768-4EB4-A113-952E5FA95839}" destId="{9AD8FF99-BFFC-4C9B-B6E3-AD2A422B0747}" srcOrd="0" destOrd="1" presId="urn:microsoft.com/office/officeart/2005/8/layout/process3"/>
    <dgm:cxn modelId="{2C47F0E4-542E-C149-B20D-4E9439278280}" type="presOf" srcId="{EEDEDEE9-7AF0-448D-BB09-BA61F5287AFB}" destId="{06D909DB-1B95-4CCD-BEDA-A6FB74EE13D4}" srcOrd="0" destOrd="0" presId="urn:microsoft.com/office/officeart/2005/8/layout/process3"/>
    <dgm:cxn modelId="{0B6FE194-B74D-2145-97BF-28C496473548}" type="presOf" srcId="{F83759C6-FC22-4373-8084-56E8674DB4BC}" destId="{F770706B-B582-4823-9A1E-DA9ED63CC18C}" srcOrd="0" destOrd="4" presId="urn:microsoft.com/office/officeart/2005/8/layout/process3"/>
    <dgm:cxn modelId="{C785BBDE-2146-4558-B95E-0BDAAB48DF4A}" srcId="{7542771A-0618-444E-A9FD-EFC52E5EC86C}" destId="{BF2399AE-8A1D-477C-BB6B-87CCE80FDBE9}" srcOrd="2" destOrd="0" parTransId="{70F999E1-79F9-4441-BBD2-8B6BBC860549}" sibTransId="{D922B910-7DF2-4A6F-B3CD-D95DA437E867}"/>
    <dgm:cxn modelId="{69ADAAC4-E539-754B-80A9-A040F1B3D0B0}" type="presOf" srcId="{C9A11CA7-A69E-404B-818F-89208D5CF793}" destId="{DECD6DFB-063D-4EB8-B471-A17917A66455}" srcOrd="0" destOrd="0" presId="urn:microsoft.com/office/officeart/2005/8/layout/process3"/>
    <dgm:cxn modelId="{E82E9748-DB94-A645-AAA0-267C42B35D38}" type="presOf" srcId="{0D6E51CF-4EE8-4F7C-B2DE-EF0D53E9373A}" destId="{9AD8FF99-BFFC-4C9B-B6E3-AD2A422B0747}" srcOrd="0" destOrd="3" presId="urn:microsoft.com/office/officeart/2005/8/layout/process3"/>
    <dgm:cxn modelId="{E77B5A7E-D529-D646-886F-7633319C7EC6}" type="presOf" srcId="{B5C46E3A-7BD4-4440-8F4D-F8AB8CF13752}" destId="{55C481E8-42B7-4B59-B6CE-6AC008B36C77}" srcOrd="0" destOrd="0" presId="urn:microsoft.com/office/officeart/2005/8/layout/process3"/>
    <dgm:cxn modelId="{3995ED36-E95B-3C46-9945-320ECC8C5634}" type="presOf" srcId="{A21EBA49-06C5-4333-AA56-6184C5D5945C}" destId="{F770706B-B582-4823-9A1E-DA9ED63CC18C}" srcOrd="0" destOrd="1" presId="urn:microsoft.com/office/officeart/2005/8/layout/process3"/>
    <dgm:cxn modelId="{4BF9F9A8-98B1-48F7-BAC9-7B780133B057}" srcId="{7542771A-0618-444E-A9FD-EFC52E5EC86C}" destId="{2C562A8F-4F4E-42C8-B8D4-27B373709922}" srcOrd="0" destOrd="0" parTransId="{8ACA1F91-6EB9-4089-B8E3-183CE90E3EB5}" sibTransId="{CB301BBB-2CE7-42FF-91C8-2C19353BD3DF}"/>
    <dgm:cxn modelId="{068EDB54-D45E-5742-9DBD-3F39378AB2E2}" type="presOf" srcId="{29BD45A8-2CD5-478A-A0CF-740E4C8C55C9}" destId="{F770706B-B582-4823-9A1E-DA9ED63CC18C}" srcOrd="0" destOrd="2" presId="urn:microsoft.com/office/officeart/2005/8/layout/process3"/>
    <dgm:cxn modelId="{DB5E118B-681D-43B9-BBC1-3860A76CA3B8}" srcId="{EEDEDEE9-7AF0-448D-BB09-BA61F5287AFB}" destId="{29BD45A8-2CD5-478A-A0CF-740E4C8C55C9}" srcOrd="2" destOrd="0" parTransId="{E7912211-8E7F-4B89-BBB4-30C1CCA1D650}" sibTransId="{66E63989-37C8-4984-9040-00E823FBFEB5}"/>
    <dgm:cxn modelId="{F867D091-9D10-D447-AA36-3693BBEA16F4}" type="presOf" srcId="{DB7F5F54-8FBC-4DED-98B1-8F6482141814}" destId="{F770706B-B582-4823-9A1E-DA9ED63CC18C}" srcOrd="0" destOrd="0" presId="urn:microsoft.com/office/officeart/2005/8/layout/process3"/>
    <dgm:cxn modelId="{8243C419-8924-40D5-A6DA-49D3ED0449FC}" srcId="{C9A11CA7-A69E-404B-818F-89208D5CF793}" destId="{7542771A-0618-444E-A9FD-EFC52E5EC86C}" srcOrd="2" destOrd="0" parTransId="{6AD77E08-BD89-4A01-B141-9D2E39AB444D}" sibTransId="{71E2AC45-672C-439D-8A09-512A1D0FE493}"/>
    <dgm:cxn modelId="{B14EE5C1-9AE4-5F4E-9165-A742DCC69522}" type="presOf" srcId="{9CBB7DE4-169A-4ABB-B61C-BC73FFD2B5E4}" destId="{7767074C-35F3-40EB-9BB2-AE7425CD312C}" srcOrd="0" destOrd="2" presId="urn:microsoft.com/office/officeart/2005/8/layout/process3"/>
    <dgm:cxn modelId="{7F719E3A-748A-4F4D-8798-F5CA1D9A5C58}" type="presOf" srcId="{2C562A8F-4F4E-42C8-B8D4-27B373709922}" destId="{9AD8FF99-BFFC-4C9B-B6E3-AD2A422B0747}" srcOrd="0" destOrd="0" presId="urn:microsoft.com/office/officeart/2005/8/layout/process3"/>
    <dgm:cxn modelId="{1C7DB318-98AA-4BCA-BB4D-186A016C83A5}" srcId="{EEDEDEE9-7AF0-448D-BB09-BA61F5287AFB}" destId="{FEAA2C85-8CD9-4BB1-A3A8-95F6E981B8E5}" srcOrd="3" destOrd="0" parTransId="{1161FA84-02F2-48C8-B7A1-0E97BE5BB860}" sibTransId="{452ED80C-7CEB-4E48-AA42-724C7364D30E}"/>
    <dgm:cxn modelId="{84C50BF8-CFF7-B44B-A69D-1807CDC51940}" type="presOf" srcId="{EEDEDEE9-7AF0-448D-BB09-BA61F5287AFB}" destId="{241C003E-DEED-443F-97E8-E654A4FFC0C6}" srcOrd="1" destOrd="0" presId="urn:microsoft.com/office/officeart/2005/8/layout/process3"/>
    <dgm:cxn modelId="{A0D4F654-E9E6-44E0-98C4-14C129D61AB9}" srcId="{7542771A-0618-444E-A9FD-EFC52E5EC86C}" destId="{0320245A-A768-4EB4-A113-952E5FA95839}" srcOrd="1" destOrd="0" parTransId="{020690C8-BF0A-4711-A6AC-D3A0B5CD73A0}" sibTransId="{DD98EF70-7185-48F9-8AB8-E8A6EC69CC24}"/>
    <dgm:cxn modelId="{B8BDF84A-D58E-9748-9B1F-EAE999CBA651}" type="presOf" srcId="{FD98EC72-E289-48AD-9E75-43150FD4EBF6}" destId="{FFCF5CB7-D1C8-48ED-A674-9220E731A191}" srcOrd="1" destOrd="0" presId="urn:microsoft.com/office/officeart/2005/8/layout/process3"/>
    <dgm:cxn modelId="{F5E60D4C-DCFA-2347-91F7-6B2BE82B05DC}" type="presOf" srcId="{FD98EC72-E289-48AD-9E75-43150FD4EBF6}" destId="{4D6708DA-10CC-439F-889F-0384CD3D4687}" srcOrd="0" destOrd="0" presId="urn:microsoft.com/office/officeart/2005/8/layout/process3"/>
    <dgm:cxn modelId="{17F7E011-A4E7-4A76-8DEA-5597064914B2}" srcId="{FD98EC72-E289-48AD-9E75-43150FD4EBF6}" destId="{9CBB7DE4-169A-4ABB-B61C-BC73FFD2B5E4}" srcOrd="2" destOrd="0" parTransId="{FA3205B5-91E6-401D-9764-D6F78A794AC8}" sibTransId="{E9CBE14C-84D8-4CA0-B0C5-85C3FF55F167}"/>
    <dgm:cxn modelId="{AB6D727E-C450-B44E-89EA-E4765DA6F3F2}" type="presOf" srcId="{5F5386A7-10E2-48EB-8D35-48FB85EE9DD9}" destId="{7767074C-35F3-40EB-9BB2-AE7425CD312C}" srcOrd="0" destOrd="0" presId="urn:microsoft.com/office/officeart/2005/8/layout/process3"/>
    <dgm:cxn modelId="{C288F09F-8D8A-4D46-A7EE-FC2F0C45E558}" srcId="{7542771A-0618-444E-A9FD-EFC52E5EC86C}" destId="{6E35E9B8-88F0-4076-89EF-769EF7DEB464}" srcOrd="4" destOrd="0" parTransId="{B080C03B-84A7-4807-B5A5-A858F94D5112}" sibTransId="{C30EEE9D-53CC-4897-841B-4890CEAC6F97}"/>
    <dgm:cxn modelId="{184DCF23-71A8-4C87-A3BF-96E2ABD34B15}" srcId="{C9A11CA7-A69E-404B-818F-89208D5CF793}" destId="{FD98EC72-E289-48AD-9E75-43150FD4EBF6}" srcOrd="1" destOrd="0" parTransId="{B64CE49F-2C7A-419A-A81C-A50F1DF3A253}" sibTransId="{B5C46E3A-7BD4-4440-8F4D-F8AB8CF13752}"/>
    <dgm:cxn modelId="{FB0EF0D2-F9A2-BF4D-9C06-EB13CD41F6E1}" type="presOf" srcId="{F9409815-9AE9-4211-B8C1-39FEB36931DC}" destId="{2696DC4F-D24C-4A22-8B3D-143AD118B3A1}" srcOrd="1" destOrd="0" presId="urn:microsoft.com/office/officeart/2005/8/layout/process3"/>
    <dgm:cxn modelId="{DCFB661D-13CA-4CAE-9479-ADADA8919241}" srcId="{EEDEDEE9-7AF0-448D-BB09-BA61F5287AFB}" destId="{F83759C6-FC22-4373-8084-56E8674DB4BC}" srcOrd="4" destOrd="0" parTransId="{04065ACF-9292-4230-96CD-197E74BD0C30}" sibTransId="{E87CB2D3-9A0C-4929-A686-24CB65AC855D}"/>
    <dgm:cxn modelId="{6C2AA39A-54C1-46B5-BA5B-61B224064C64}" srcId="{EEDEDEE9-7AF0-448D-BB09-BA61F5287AFB}" destId="{A21EBA49-06C5-4333-AA56-6184C5D5945C}" srcOrd="1" destOrd="0" parTransId="{E6BB9AC7-DE15-40E8-8C28-2048901EAA21}" sibTransId="{2AEE8D0D-33A6-49CD-A757-BC17765EB0BC}"/>
    <dgm:cxn modelId="{B5BC8323-8523-3E4D-834D-2F64E564BFF7}" type="presOf" srcId="{A0B0465A-E9D6-48E9-8CC1-7A64C645987D}" destId="{7767074C-35F3-40EB-9BB2-AE7425CD312C}" srcOrd="0" destOrd="1" presId="urn:microsoft.com/office/officeart/2005/8/layout/process3"/>
    <dgm:cxn modelId="{87DE4A81-68A7-8C4F-AADF-25584E5341B0}" type="presOf" srcId="{7542771A-0618-444E-A9FD-EFC52E5EC86C}" destId="{C0FA5234-0D55-47AF-9A5E-42D3E7E42DE7}" srcOrd="0" destOrd="0" presId="urn:microsoft.com/office/officeart/2005/8/layout/process3"/>
    <dgm:cxn modelId="{8048394B-0AEF-8A4B-81F5-E7C1DA44ECE3}" type="presOf" srcId="{7542771A-0618-444E-A9FD-EFC52E5EC86C}" destId="{6DC31FE6-E973-44B2-B798-069A3CBFB1DC}" srcOrd="1" destOrd="0" presId="urn:microsoft.com/office/officeart/2005/8/layout/process3"/>
    <dgm:cxn modelId="{8E44A2E8-D541-DF46-B27A-6D9DFC60AD74}" type="presParOf" srcId="{DECD6DFB-063D-4EB8-B471-A17917A66455}" destId="{2320C22E-532B-4089-A200-AD00583ED6B3}" srcOrd="0" destOrd="0" presId="urn:microsoft.com/office/officeart/2005/8/layout/process3"/>
    <dgm:cxn modelId="{9FFD9711-A70F-D549-AD85-FA5BE7CD7DF1}" type="presParOf" srcId="{2320C22E-532B-4089-A200-AD00583ED6B3}" destId="{06D909DB-1B95-4CCD-BEDA-A6FB74EE13D4}" srcOrd="0" destOrd="0" presId="urn:microsoft.com/office/officeart/2005/8/layout/process3"/>
    <dgm:cxn modelId="{E70D1725-6E96-784E-AAF4-B919A5FA838C}" type="presParOf" srcId="{2320C22E-532B-4089-A200-AD00583ED6B3}" destId="{241C003E-DEED-443F-97E8-E654A4FFC0C6}" srcOrd="1" destOrd="0" presId="urn:microsoft.com/office/officeart/2005/8/layout/process3"/>
    <dgm:cxn modelId="{F35E51C1-620C-2749-BD36-23BC86951787}" type="presParOf" srcId="{2320C22E-532B-4089-A200-AD00583ED6B3}" destId="{F770706B-B582-4823-9A1E-DA9ED63CC18C}" srcOrd="2" destOrd="0" presId="urn:microsoft.com/office/officeart/2005/8/layout/process3"/>
    <dgm:cxn modelId="{D5EFCB74-52E7-FA42-AE63-CA84B7FFC268}" type="presParOf" srcId="{DECD6DFB-063D-4EB8-B471-A17917A66455}" destId="{21F43541-9A32-402E-826C-EBD6E7F4B75B}" srcOrd="1" destOrd="0" presId="urn:microsoft.com/office/officeart/2005/8/layout/process3"/>
    <dgm:cxn modelId="{497E3421-5B30-9B46-A913-1FD409EB8879}" type="presParOf" srcId="{21F43541-9A32-402E-826C-EBD6E7F4B75B}" destId="{2696DC4F-D24C-4A22-8B3D-143AD118B3A1}" srcOrd="0" destOrd="0" presId="urn:microsoft.com/office/officeart/2005/8/layout/process3"/>
    <dgm:cxn modelId="{62B6B7FB-4487-5D4F-B0F7-E2A892FD0421}" type="presParOf" srcId="{DECD6DFB-063D-4EB8-B471-A17917A66455}" destId="{EB52FE77-6DC1-41A4-BD74-D455FB4A7BF5}" srcOrd="2" destOrd="0" presId="urn:microsoft.com/office/officeart/2005/8/layout/process3"/>
    <dgm:cxn modelId="{7BA09B7B-847C-C841-BD5C-ABA0A3D27C9B}" type="presParOf" srcId="{EB52FE77-6DC1-41A4-BD74-D455FB4A7BF5}" destId="{4D6708DA-10CC-439F-889F-0384CD3D4687}" srcOrd="0" destOrd="0" presId="urn:microsoft.com/office/officeart/2005/8/layout/process3"/>
    <dgm:cxn modelId="{A56E9830-DA97-CB42-A22A-F465C3709D42}" type="presParOf" srcId="{EB52FE77-6DC1-41A4-BD74-D455FB4A7BF5}" destId="{FFCF5CB7-D1C8-48ED-A674-9220E731A191}" srcOrd="1" destOrd="0" presId="urn:microsoft.com/office/officeart/2005/8/layout/process3"/>
    <dgm:cxn modelId="{951D92A7-81BA-9149-B730-4DA6E8FABB30}" type="presParOf" srcId="{EB52FE77-6DC1-41A4-BD74-D455FB4A7BF5}" destId="{7767074C-35F3-40EB-9BB2-AE7425CD312C}" srcOrd="2" destOrd="0" presId="urn:microsoft.com/office/officeart/2005/8/layout/process3"/>
    <dgm:cxn modelId="{CA87BA5F-D970-9842-A22D-63547B1882F5}" type="presParOf" srcId="{DECD6DFB-063D-4EB8-B471-A17917A66455}" destId="{55C481E8-42B7-4B59-B6CE-6AC008B36C77}" srcOrd="3" destOrd="0" presId="urn:microsoft.com/office/officeart/2005/8/layout/process3"/>
    <dgm:cxn modelId="{6866905F-461E-0346-B3ED-03C6CA850C06}" type="presParOf" srcId="{55C481E8-42B7-4B59-B6CE-6AC008B36C77}" destId="{292B49C8-F158-4873-98F0-D906DB80EB0E}" srcOrd="0" destOrd="0" presId="urn:microsoft.com/office/officeart/2005/8/layout/process3"/>
    <dgm:cxn modelId="{540FEC14-5D95-D54A-BD51-483556B0EA03}" type="presParOf" srcId="{DECD6DFB-063D-4EB8-B471-A17917A66455}" destId="{E978A07B-9D15-4374-824A-A2F199CA5EB8}" srcOrd="4" destOrd="0" presId="urn:microsoft.com/office/officeart/2005/8/layout/process3"/>
    <dgm:cxn modelId="{696FCD28-D00F-764E-A5EF-215B950EF6FE}" type="presParOf" srcId="{E978A07B-9D15-4374-824A-A2F199CA5EB8}" destId="{C0FA5234-0D55-47AF-9A5E-42D3E7E42DE7}" srcOrd="0" destOrd="0" presId="urn:microsoft.com/office/officeart/2005/8/layout/process3"/>
    <dgm:cxn modelId="{EC5A996A-E4C5-0248-9CF6-68B273878266}" type="presParOf" srcId="{E978A07B-9D15-4374-824A-A2F199CA5EB8}" destId="{6DC31FE6-E973-44B2-B798-069A3CBFB1DC}" srcOrd="1" destOrd="0" presId="urn:microsoft.com/office/officeart/2005/8/layout/process3"/>
    <dgm:cxn modelId="{CDD6658C-26BD-4348-AA85-486643FEB634}" type="presParOf" srcId="{E978A07B-9D15-4374-824A-A2F199CA5EB8}" destId="{9AD8FF99-BFFC-4C9B-B6E3-AD2A422B0747}"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0FE8B8-F33E-431D-888C-0563793C04C5}"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395E3E53-5C15-4350-BFD2-95376242F220}">
      <dgm:prSet custT="1"/>
      <dgm:spPr/>
      <dgm:t>
        <a:bodyPr/>
        <a:lstStyle/>
        <a:p>
          <a:r>
            <a:rPr lang="en-US" sz="2000" i="0" dirty="0" smtClean="0">
              <a:latin typeface="Trebuchet MS"/>
              <a:cs typeface="Trebuchet MS"/>
            </a:rPr>
            <a:t>If you are not receiving enough feedback on the job, it is better to seek it instead of trying to guess how you are doing.</a:t>
          </a:r>
          <a:endParaRPr lang="en-US" sz="2000" i="0" dirty="0">
            <a:latin typeface="Trebuchet MS"/>
            <a:cs typeface="Trebuchet MS"/>
          </a:endParaRPr>
        </a:p>
      </dgm:t>
    </dgm:pt>
    <dgm:pt modelId="{961F0E97-0A2B-4218-B509-BFDA436702DF}" type="parTrans" cxnId="{43FEED40-A47C-45D7-AE15-BB5192227D0D}">
      <dgm:prSet/>
      <dgm:spPr/>
      <dgm:t>
        <a:bodyPr/>
        <a:lstStyle/>
        <a:p>
          <a:endParaRPr lang="en-US" sz="2000" i="0">
            <a:solidFill>
              <a:schemeClr val="bg1"/>
            </a:solidFill>
            <a:latin typeface="Trebuchet MS"/>
            <a:cs typeface="Trebuchet MS"/>
          </a:endParaRPr>
        </a:p>
      </dgm:t>
    </dgm:pt>
    <dgm:pt modelId="{132AA0E1-D194-44A1-9E88-8F3B8868F215}" type="sibTrans" cxnId="{43FEED40-A47C-45D7-AE15-BB5192227D0D}">
      <dgm:prSet/>
      <dgm:spPr/>
      <dgm:t>
        <a:bodyPr/>
        <a:lstStyle/>
        <a:p>
          <a:endParaRPr lang="en-US" sz="2000" i="0">
            <a:solidFill>
              <a:schemeClr val="bg1"/>
            </a:solidFill>
            <a:latin typeface="Trebuchet MS"/>
            <a:cs typeface="Trebuchet MS"/>
          </a:endParaRPr>
        </a:p>
      </dgm:t>
    </dgm:pt>
    <dgm:pt modelId="{8ACF97C8-BE29-462B-8C9B-44C5AF0F885B}">
      <dgm:prSet custT="1"/>
      <dgm:spPr/>
      <dgm:t>
        <a:bodyPr/>
        <a:lstStyle/>
        <a:p>
          <a:r>
            <a:rPr lang="en-US" sz="2000" i="0" smtClean="0">
              <a:latin typeface="Trebuchet MS"/>
              <a:cs typeface="Trebuchet MS"/>
            </a:rPr>
            <a:t>Be genuine in your desire to learn.</a:t>
          </a:r>
          <a:endParaRPr lang="en-US" sz="2000" i="0" dirty="0">
            <a:latin typeface="Trebuchet MS"/>
            <a:cs typeface="Trebuchet MS"/>
          </a:endParaRPr>
        </a:p>
      </dgm:t>
    </dgm:pt>
    <dgm:pt modelId="{05F00780-9A79-492C-B638-49852E7C7CBF}" type="parTrans" cxnId="{B503A431-58EC-4E27-A85B-C1C01AD67487}">
      <dgm:prSet/>
      <dgm:spPr/>
      <dgm:t>
        <a:bodyPr/>
        <a:lstStyle/>
        <a:p>
          <a:endParaRPr lang="en-US" sz="2000" i="0">
            <a:solidFill>
              <a:schemeClr val="bg1"/>
            </a:solidFill>
            <a:latin typeface="Trebuchet MS"/>
            <a:cs typeface="Trebuchet MS"/>
          </a:endParaRPr>
        </a:p>
      </dgm:t>
    </dgm:pt>
    <dgm:pt modelId="{09B68509-ADC9-4F99-9541-ECA70503E05A}" type="sibTrans" cxnId="{B503A431-58EC-4E27-A85B-C1C01AD67487}">
      <dgm:prSet/>
      <dgm:spPr/>
      <dgm:t>
        <a:bodyPr/>
        <a:lstStyle/>
        <a:p>
          <a:endParaRPr lang="en-US" sz="2000" i="0">
            <a:solidFill>
              <a:schemeClr val="bg1"/>
            </a:solidFill>
            <a:latin typeface="Trebuchet MS"/>
            <a:cs typeface="Trebuchet MS"/>
          </a:endParaRPr>
        </a:p>
      </dgm:t>
    </dgm:pt>
    <dgm:pt modelId="{0359B40C-2FDB-4C5E-8536-B523C3B922B3}">
      <dgm:prSet custT="1"/>
      <dgm:spPr/>
      <dgm:t>
        <a:bodyPr/>
        <a:lstStyle/>
        <a:p>
          <a:r>
            <a:rPr lang="en-US" sz="2000" i="0" smtClean="0">
              <a:latin typeface="Trebuchet MS"/>
              <a:cs typeface="Trebuchet MS"/>
            </a:rPr>
            <a:t>Develop a good relationship with your manager.</a:t>
          </a:r>
          <a:endParaRPr lang="en-US" sz="2000" i="0" dirty="0">
            <a:latin typeface="Trebuchet MS"/>
            <a:cs typeface="Trebuchet MS"/>
          </a:endParaRPr>
        </a:p>
      </dgm:t>
    </dgm:pt>
    <dgm:pt modelId="{DCC97D7F-F6BE-49A0-8252-44B5744B5059}" type="parTrans" cxnId="{8A84611B-E7DA-473B-B3C6-9545B5AEAB4F}">
      <dgm:prSet/>
      <dgm:spPr/>
      <dgm:t>
        <a:bodyPr/>
        <a:lstStyle/>
        <a:p>
          <a:endParaRPr lang="en-US" sz="2000" i="0">
            <a:solidFill>
              <a:schemeClr val="bg1"/>
            </a:solidFill>
            <a:latin typeface="Trebuchet MS"/>
            <a:cs typeface="Trebuchet MS"/>
          </a:endParaRPr>
        </a:p>
      </dgm:t>
    </dgm:pt>
    <dgm:pt modelId="{E6350D3B-310D-4F1F-8484-1D76D6DC6776}" type="sibTrans" cxnId="{8A84611B-E7DA-473B-B3C6-9545B5AEAB4F}">
      <dgm:prSet/>
      <dgm:spPr/>
      <dgm:t>
        <a:bodyPr/>
        <a:lstStyle/>
        <a:p>
          <a:endParaRPr lang="en-US" sz="2000" i="0">
            <a:solidFill>
              <a:schemeClr val="bg1"/>
            </a:solidFill>
            <a:latin typeface="Trebuchet MS"/>
            <a:cs typeface="Trebuchet MS"/>
          </a:endParaRPr>
        </a:p>
      </dgm:t>
    </dgm:pt>
    <dgm:pt modelId="{558C011F-0DD5-4F64-B468-FEE806A8D97B}">
      <dgm:prSet custT="1"/>
      <dgm:spPr/>
      <dgm:t>
        <a:bodyPr/>
        <a:lstStyle/>
        <a:p>
          <a:r>
            <a:rPr lang="en-US" sz="2000" i="0" smtClean="0">
              <a:latin typeface="Trebuchet MS"/>
              <a:cs typeface="Trebuchet MS"/>
            </a:rPr>
            <a:t>Consider finding trustworthy peers who can share information with you regarding your performance.</a:t>
          </a:r>
          <a:endParaRPr lang="en-US" sz="2000" i="0" dirty="0">
            <a:latin typeface="Trebuchet MS"/>
            <a:cs typeface="Trebuchet MS"/>
          </a:endParaRPr>
        </a:p>
      </dgm:t>
    </dgm:pt>
    <dgm:pt modelId="{AD207F49-10C2-497C-9769-AE546742CD2B}" type="parTrans" cxnId="{7CF11C8B-4E3C-4635-AEE5-A7A10EAF406A}">
      <dgm:prSet/>
      <dgm:spPr/>
      <dgm:t>
        <a:bodyPr/>
        <a:lstStyle/>
        <a:p>
          <a:endParaRPr lang="en-US" sz="2000" i="0">
            <a:solidFill>
              <a:schemeClr val="bg1"/>
            </a:solidFill>
            <a:latin typeface="Trebuchet MS"/>
            <a:cs typeface="Trebuchet MS"/>
          </a:endParaRPr>
        </a:p>
      </dgm:t>
    </dgm:pt>
    <dgm:pt modelId="{291AB226-05EF-479B-B2E8-9F4FEEB284E0}" type="sibTrans" cxnId="{7CF11C8B-4E3C-4635-AEE5-A7A10EAF406A}">
      <dgm:prSet/>
      <dgm:spPr/>
      <dgm:t>
        <a:bodyPr/>
        <a:lstStyle/>
        <a:p>
          <a:endParaRPr lang="en-US" sz="2000" i="0">
            <a:solidFill>
              <a:schemeClr val="bg1"/>
            </a:solidFill>
            <a:latin typeface="Trebuchet MS"/>
            <a:cs typeface="Trebuchet MS"/>
          </a:endParaRPr>
        </a:p>
      </dgm:t>
    </dgm:pt>
    <dgm:pt modelId="{04945B97-0D39-4793-8807-90EDC634191E}">
      <dgm:prSet custT="1"/>
      <dgm:spPr/>
      <dgm:t>
        <a:bodyPr/>
        <a:lstStyle/>
        <a:p>
          <a:r>
            <a:rPr lang="en-US" sz="2000" i="0" smtClean="0">
              <a:latin typeface="Trebuchet MS"/>
              <a:cs typeface="Trebuchet MS"/>
            </a:rPr>
            <a:t>Be gracious when you receive feedback.</a:t>
          </a:r>
          <a:endParaRPr lang="en-US" sz="2000" i="0" dirty="0">
            <a:latin typeface="Trebuchet MS"/>
            <a:cs typeface="Trebuchet MS"/>
          </a:endParaRPr>
        </a:p>
      </dgm:t>
    </dgm:pt>
    <dgm:pt modelId="{6A0383DF-A4CD-420C-985D-B7A36AB49142}" type="parTrans" cxnId="{7C7BDE96-B31D-43F6-B234-A95A8088A062}">
      <dgm:prSet/>
      <dgm:spPr/>
      <dgm:t>
        <a:bodyPr/>
        <a:lstStyle/>
        <a:p>
          <a:endParaRPr lang="en-US" sz="2000" i="0">
            <a:solidFill>
              <a:schemeClr val="bg1"/>
            </a:solidFill>
            <a:latin typeface="Trebuchet MS"/>
            <a:cs typeface="Trebuchet MS"/>
          </a:endParaRPr>
        </a:p>
      </dgm:t>
    </dgm:pt>
    <dgm:pt modelId="{F422A175-2B60-4F92-8EDD-8F72B475A5AE}" type="sibTrans" cxnId="{7C7BDE96-B31D-43F6-B234-A95A8088A062}">
      <dgm:prSet/>
      <dgm:spPr/>
      <dgm:t>
        <a:bodyPr/>
        <a:lstStyle/>
        <a:p>
          <a:endParaRPr lang="en-US" sz="2000" i="0">
            <a:solidFill>
              <a:schemeClr val="bg1"/>
            </a:solidFill>
            <a:latin typeface="Trebuchet MS"/>
            <a:cs typeface="Trebuchet MS"/>
          </a:endParaRPr>
        </a:p>
      </dgm:t>
    </dgm:pt>
    <dgm:pt modelId="{E9821C5A-2E40-4460-BA1E-8C2C41B18B28}" type="pres">
      <dgm:prSet presAssocID="{230FE8B8-F33E-431D-888C-0563793C04C5}" presName="linear" presStyleCnt="0">
        <dgm:presLayoutVars>
          <dgm:animLvl val="lvl"/>
          <dgm:resizeHandles val="exact"/>
        </dgm:presLayoutVars>
      </dgm:prSet>
      <dgm:spPr/>
      <dgm:t>
        <a:bodyPr/>
        <a:lstStyle/>
        <a:p>
          <a:endParaRPr lang="en-US"/>
        </a:p>
      </dgm:t>
    </dgm:pt>
    <dgm:pt modelId="{F8B0A392-4B2D-4E80-9B2E-1FFAF240D28E}" type="pres">
      <dgm:prSet presAssocID="{395E3E53-5C15-4350-BFD2-95376242F220}" presName="parentText" presStyleLbl="node1" presStyleIdx="0" presStyleCnt="5">
        <dgm:presLayoutVars>
          <dgm:chMax val="0"/>
          <dgm:bulletEnabled val="1"/>
        </dgm:presLayoutVars>
      </dgm:prSet>
      <dgm:spPr/>
      <dgm:t>
        <a:bodyPr/>
        <a:lstStyle/>
        <a:p>
          <a:endParaRPr lang="en-US"/>
        </a:p>
      </dgm:t>
    </dgm:pt>
    <dgm:pt modelId="{34A171E8-CDC9-41D2-A6C2-5D681E311EF6}" type="pres">
      <dgm:prSet presAssocID="{132AA0E1-D194-44A1-9E88-8F3B8868F215}" presName="spacer" presStyleCnt="0"/>
      <dgm:spPr/>
      <dgm:t>
        <a:bodyPr/>
        <a:lstStyle/>
        <a:p>
          <a:endParaRPr lang="en-US"/>
        </a:p>
      </dgm:t>
    </dgm:pt>
    <dgm:pt modelId="{D0314B5E-3C7B-43F3-A397-DC79B37CA588}" type="pres">
      <dgm:prSet presAssocID="{8ACF97C8-BE29-462B-8C9B-44C5AF0F885B}" presName="parentText" presStyleLbl="node1" presStyleIdx="1" presStyleCnt="5">
        <dgm:presLayoutVars>
          <dgm:chMax val="0"/>
          <dgm:bulletEnabled val="1"/>
        </dgm:presLayoutVars>
      </dgm:prSet>
      <dgm:spPr/>
      <dgm:t>
        <a:bodyPr/>
        <a:lstStyle/>
        <a:p>
          <a:endParaRPr lang="en-US"/>
        </a:p>
      </dgm:t>
    </dgm:pt>
    <dgm:pt modelId="{ADB9CD02-E6CD-4E20-BA16-EE6EAFE37C20}" type="pres">
      <dgm:prSet presAssocID="{09B68509-ADC9-4F99-9541-ECA70503E05A}" presName="spacer" presStyleCnt="0"/>
      <dgm:spPr/>
      <dgm:t>
        <a:bodyPr/>
        <a:lstStyle/>
        <a:p>
          <a:endParaRPr lang="en-US"/>
        </a:p>
      </dgm:t>
    </dgm:pt>
    <dgm:pt modelId="{E62D4F1D-1270-42D5-8A8E-568D1B6EF3C3}" type="pres">
      <dgm:prSet presAssocID="{0359B40C-2FDB-4C5E-8536-B523C3B922B3}" presName="parentText" presStyleLbl="node1" presStyleIdx="2" presStyleCnt="5">
        <dgm:presLayoutVars>
          <dgm:chMax val="0"/>
          <dgm:bulletEnabled val="1"/>
        </dgm:presLayoutVars>
      </dgm:prSet>
      <dgm:spPr/>
      <dgm:t>
        <a:bodyPr/>
        <a:lstStyle/>
        <a:p>
          <a:endParaRPr lang="en-US"/>
        </a:p>
      </dgm:t>
    </dgm:pt>
    <dgm:pt modelId="{09AB82D3-3DEF-4101-B60C-4DD06C4D6846}" type="pres">
      <dgm:prSet presAssocID="{E6350D3B-310D-4F1F-8484-1D76D6DC6776}" presName="spacer" presStyleCnt="0"/>
      <dgm:spPr/>
      <dgm:t>
        <a:bodyPr/>
        <a:lstStyle/>
        <a:p>
          <a:endParaRPr lang="en-US"/>
        </a:p>
      </dgm:t>
    </dgm:pt>
    <dgm:pt modelId="{D6188966-F46E-4E86-966B-6DF1903461C2}" type="pres">
      <dgm:prSet presAssocID="{558C011F-0DD5-4F64-B468-FEE806A8D97B}" presName="parentText" presStyleLbl="node1" presStyleIdx="3" presStyleCnt="5">
        <dgm:presLayoutVars>
          <dgm:chMax val="0"/>
          <dgm:bulletEnabled val="1"/>
        </dgm:presLayoutVars>
      </dgm:prSet>
      <dgm:spPr/>
      <dgm:t>
        <a:bodyPr/>
        <a:lstStyle/>
        <a:p>
          <a:endParaRPr lang="en-US"/>
        </a:p>
      </dgm:t>
    </dgm:pt>
    <dgm:pt modelId="{28844123-C342-499C-B5A3-8A498B850A8D}" type="pres">
      <dgm:prSet presAssocID="{291AB226-05EF-479B-B2E8-9F4FEEB284E0}" presName="spacer" presStyleCnt="0"/>
      <dgm:spPr/>
      <dgm:t>
        <a:bodyPr/>
        <a:lstStyle/>
        <a:p>
          <a:endParaRPr lang="en-US"/>
        </a:p>
      </dgm:t>
    </dgm:pt>
    <dgm:pt modelId="{86506204-A078-4B0C-AF6A-257E04239EBD}" type="pres">
      <dgm:prSet presAssocID="{04945B97-0D39-4793-8807-90EDC634191E}" presName="parentText" presStyleLbl="node1" presStyleIdx="4" presStyleCnt="5">
        <dgm:presLayoutVars>
          <dgm:chMax val="0"/>
          <dgm:bulletEnabled val="1"/>
        </dgm:presLayoutVars>
      </dgm:prSet>
      <dgm:spPr/>
      <dgm:t>
        <a:bodyPr/>
        <a:lstStyle/>
        <a:p>
          <a:endParaRPr lang="en-US"/>
        </a:p>
      </dgm:t>
    </dgm:pt>
  </dgm:ptLst>
  <dgm:cxnLst>
    <dgm:cxn modelId="{B503A431-58EC-4E27-A85B-C1C01AD67487}" srcId="{230FE8B8-F33E-431D-888C-0563793C04C5}" destId="{8ACF97C8-BE29-462B-8C9B-44C5AF0F885B}" srcOrd="1" destOrd="0" parTransId="{05F00780-9A79-492C-B638-49852E7C7CBF}" sibTransId="{09B68509-ADC9-4F99-9541-ECA70503E05A}"/>
    <dgm:cxn modelId="{7CF11C8B-4E3C-4635-AEE5-A7A10EAF406A}" srcId="{230FE8B8-F33E-431D-888C-0563793C04C5}" destId="{558C011F-0DD5-4F64-B468-FEE806A8D97B}" srcOrd="3" destOrd="0" parTransId="{AD207F49-10C2-497C-9769-AE546742CD2B}" sibTransId="{291AB226-05EF-479B-B2E8-9F4FEEB284E0}"/>
    <dgm:cxn modelId="{6D4D6289-A7C5-CA4A-9527-31763E226CAD}" type="presOf" srcId="{04945B97-0D39-4793-8807-90EDC634191E}" destId="{86506204-A078-4B0C-AF6A-257E04239EBD}" srcOrd="0" destOrd="0" presId="urn:microsoft.com/office/officeart/2005/8/layout/vList2"/>
    <dgm:cxn modelId="{7C7BDE96-B31D-43F6-B234-A95A8088A062}" srcId="{230FE8B8-F33E-431D-888C-0563793C04C5}" destId="{04945B97-0D39-4793-8807-90EDC634191E}" srcOrd="4" destOrd="0" parTransId="{6A0383DF-A4CD-420C-985D-B7A36AB49142}" sibTransId="{F422A175-2B60-4F92-8EDD-8F72B475A5AE}"/>
    <dgm:cxn modelId="{12A0ADAF-84CD-CC4C-A8EA-46E87D801380}" type="presOf" srcId="{395E3E53-5C15-4350-BFD2-95376242F220}" destId="{F8B0A392-4B2D-4E80-9B2E-1FFAF240D28E}" srcOrd="0" destOrd="0" presId="urn:microsoft.com/office/officeart/2005/8/layout/vList2"/>
    <dgm:cxn modelId="{044B586A-B2B7-C543-958A-506000F715DA}" type="presOf" srcId="{0359B40C-2FDB-4C5E-8536-B523C3B922B3}" destId="{E62D4F1D-1270-42D5-8A8E-568D1B6EF3C3}" srcOrd="0" destOrd="0" presId="urn:microsoft.com/office/officeart/2005/8/layout/vList2"/>
    <dgm:cxn modelId="{43FEED40-A47C-45D7-AE15-BB5192227D0D}" srcId="{230FE8B8-F33E-431D-888C-0563793C04C5}" destId="{395E3E53-5C15-4350-BFD2-95376242F220}" srcOrd="0" destOrd="0" parTransId="{961F0E97-0A2B-4218-B509-BFDA436702DF}" sibTransId="{132AA0E1-D194-44A1-9E88-8F3B8868F215}"/>
    <dgm:cxn modelId="{93DEE3FF-5A10-3B46-B021-F6258BA6DDE0}" type="presOf" srcId="{230FE8B8-F33E-431D-888C-0563793C04C5}" destId="{E9821C5A-2E40-4460-BA1E-8C2C41B18B28}" srcOrd="0" destOrd="0" presId="urn:microsoft.com/office/officeart/2005/8/layout/vList2"/>
    <dgm:cxn modelId="{388529C9-9AF3-BE40-AF84-14EF4AD80721}" type="presOf" srcId="{558C011F-0DD5-4F64-B468-FEE806A8D97B}" destId="{D6188966-F46E-4E86-966B-6DF1903461C2}" srcOrd="0" destOrd="0" presId="urn:microsoft.com/office/officeart/2005/8/layout/vList2"/>
    <dgm:cxn modelId="{8A84611B-E7DA-473B-B3C6-9545B5AEAB4F}" srcId="{230FE8B8-F33E-431D-888C-0563793C04C5}" destId="{0359B40C-2FDB-4C5E-8536-B523C3B922B3}" srcOrd="2" destOrd="0" parTransId="{DCC97D7F-F6BE-49A0-8252-44B5744B5059}" sibTransId="{E6350D3B-310D-4F1F-8484-1D76D6DC6776}"/>
    <dgm:cxn modelId="{22DDB530-1ECD-2143-BD41-8BDD52206739}" type="presOf" srcId="{8ACF97C8-BE29-462B-8C9B-44C5AF0F885B}" destId="{D0314B5E-3C7B-43F3-A397-DC79B37CA588}" srcOrd="0" destOrd="0" presId="urn:microsoft.com/office/officeart/2005/8/layout/vList2"/>
    <dgm:cxn modelId="{B36DC561-E397-D741-A933-30CD91B683D1}" type="presParOf" srcId="{E9821C5A-2E40-4460-BA1E-8C2C41B18B28}" destId="{F8B0A392-4B2D-4E80-9B2E-1FFAF240D28E}" srcOrd="0" destOrd="0" presId="urn:microsoft.com/office/officeart/2005/8/layout/vList2"/>
    <dgm:cxn modelId="{AE38668C-0E82-8B4F-A2E0-75E4F1177D32}" type="presParOf" srcId="{E9821C5A-2E40-4460-BA1E-8C2C41B18B28}" destId="{34A171E8-CDC9-41D2-A6C2-5D681E311EF6}" srcOrd="1" destOrd="0" presId="urn:microsoft.com/office/officeart/2005/8/layout/vList2"/>
    <dgm:cxn modelId="{700922A5-E2CF-1846-9313-A2E2434E3940}" type="presParOf" srcId="{E9821C5A-2E40-4460-BA1E-8C2C41B18B28}" destId="{D0314B5E-3C7B-43F3-A397-DC79B37CA588}" srcOrd="2" destOrd="0" presId="urn:microsoft.com/office/officeart/2005/8/layout/vList2"/>
    <dgm:cxn modelId="{5B40934C-CAE2-474F-A6B1-55820E251CB2}" type="presParOf" srcId="{E9821C5A-2E40-4460-BA1E-8C2C41B18B28}" destId="{ADB9CD02-E6CD-4E20-BA16-EE6EAFE37C20}" srcOrd="3" destOrd="0" presId="urn:microsoft.com/office/officeart/2005/8/layout/vList2"/>
    <dgm:cxn modelId="{37A8C3AC-A3BE-5949-9C5E-AED9E2BD4929}" type="presParOf" srcId="{E9821C5A-2E40-4460-BA1E-8C2C41B18B28}" destId="{E62D4F1D-1270-42D5-8A8E-568D1B6EF3C3}" srcOrd="4" destOrd="0" presId="urn:microsoft.com/office/officeart/2005/8/layout/vList2"/>
    <dgm:cxn modelId="{F7BFC803-D155-CB4A-B604-F54021C75DEC}" type="presParOf" srcId="{E9821C5A-2E40-4460-BA1E-8C2C41B18B28}" destId="{09AB82D3-3DEF-4101-B60C-4DD06C4D6846}" srcOrd="5" destOrd="0" presId="urn:microsoft.com/office/officeart/2005/8/layout/vList2"/>
    <dgm:cxn modelId="{4B606807-2AA1-B24C-8EBB-8F65F8AA1404}" type="presParOf" srcId="{E9821C5A-2E40-4460-BA1E-8C2C41B18B28}" destId="{D6188966-F46E-4E86-966B-6DF1903461C2}" srcOrd="6" destOrd="0" presId="urn:microsoft.com/office/officeart/2005/8/layout/vList2"/>
    <dgm:cxn modelId="{DE6F7E64-842C-DA4F-95A3-4E21356E4E12}" type="presParOf" srcId="{E9821C5A-2E40-4460-BA1E-8C2C41B18B28}" destId="{28844123-C342-499C-B5A3-8A498B850A8D}" srcOrd="7" destOrd="0" presId="urn:microsoft.com/office/officeart/2005/8/layout/vList2"/>
    <dgm:cxn modelId="{D02B5375-DA8F-B04C-972E-DD9DDEF3F870}" type="presParOf" srcId="{E9821C5A-2E40-4460-BA1E-8C2C41B18B28}" destId="{86506204-A078-4B0C-AF6A-257E04239EB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0FE8B8-F33E-431D-888C-0563793C04C5}" type="doc">
      <dgm:prSet loTypeId="urn:microsoft.com/office/officeart/2005/8/layout/chevron2" loCatId="list" qsTypeId="urn:microsoft.com/office/officeart/2005/8/quickstyle/simple4" qsCatId="simple" csTypeId="urn:microsoft.com/office/officeart/2005/8/colors/accent1_3" csCatId="accent1" phldr="1"/>
      <dgm:spPr/>
      <dgm:t>
        <a:bodyPr/>
        <a:lstStyle/>
        <a:p>
          <a:endParaRPr lang="en-US"/>
        </a:p>
      </dgm:t>
    </dgm:pt>
    <dgm:pt modelId="{395E3E53-5C15-4350-BFD2-95376242F220}">
      <dgm:prSet custT="1"/>
      <dgm:spPr/>
      <dgm:t>
        <a:bodyPr/>
        <a:lstStyle/>
        <a:p>
          <a:r>
            <a:rPr lang="en-US" sz="2000" i="0" smtClean="0">
              <a:latin typeface="Trebuchet MS"/>
              <a:cs typeface="Trebuchet MS"/>
            </a:rPr>
            <a:t>Change the company structure so that employees have more power on their jobs</a:t>
          </a:r>
          <a:endParaRPr lang="en-US" sz="2000" i="0" dirty="0">
            <a:latin typeface="Trebuchet MS"/>
            <a:cs typeface="Trebuchet MS"/>
          </a:endParaRPr>
        </a:p>
      </dgm:t>
    </dgm:pt>
    <dgm:pt modelId="{961F0E97-0A2B-4218-B509-BFDA436702DF}" type="parTrans" cxnId="{43FEED40-A47C-45D7-AE15-BB5192227D0D}">
      <dgm:prSet/>
      <dgm:spPr/>
      <dgm:t>
        <a:bodyPr/>
        <a:lstStyle/>
        <a:p>
          <a:endParaRPr lang="en-US" sz="2000" i="0">
            <a:solidFill>
              <a:schemeClr val="tx1"/>
            </a:solidFill>
            <a:latin typeface="Trebuchet MS"/>
            <a:cs typeface="Trebuchet MS"/>
          </a:endParaRPr>
        </a:p>
      </dgm:t>
    </dgm:pt>
    <dgm:pt modelId="{132AA0E1-D194-44A1-9E88-8F3B8868F215}" type="sibTrans" cxnId="{43FEED40-A47C-45D7-AE15-BB5192227D0D}">
      <dgm:prSet/>
      <dgm:spPr/>
      <dgm:t>
        <a:bodyPr/>
        <a:lstStyle/>
        <a:p>
          <a:endParaRPr lang="en-US" sz="2000" i="0">
            <a:solidFill>
              <a:schemeClr val="tx1"/>
            </a:solidFill>
            <a:latin typeface="Trebuchet MS"/>
            <a:cs typeface="Trebuchet MS"/>
          </a:endParaRPr>
        </a:p>
      </dgm:t>
    </dgm:pt>
    <dgm:pt modelId="{362090E8-1498-4E37-9D2A-CEAC1742C856}">
      <dgm:prSet custT="1"/>
      <dgm:spPr/>
      <dgm:t>
        <a:bodyPr/>
        <a:lstStyle/>
        <a:p>
          <a:r>
            <a:rPr lang="en-US" sz="2000" i="0" smtClean="0">
              <a:latin typeface="Trebuchet MS"/>
              <a:cs typeface="Trebuchet MS"/>
            </a:rPr>
            <a:t>Provide employees with access to information about things that affect their work</a:t>
          </a:r>
          <a:endParaRPr lang="en-US" sz="2000" b="1" i="0" dirty="0">
            <a:latin typeface="Trebuchet MS"/>
            <a:cs typeface="Trebuchet MS"/>
          </a:endParaRPr>
        </a:p>
      </dgm:t>
    </dgm:pt>
    <dgm:pt modelId="{AD087CC9-421B-4820-9A8A-12E2F4604D1E}" type="parTrans" cxnId="{C597F688-18BF-46D8-A945-190311D096CC}">
      <dgm:prSet/>
      <dgm:spPr/>
      <dgm:t>
        <a:bodyPr/>
        <a:lstStyle/>
        <a:p>
          <a:endParaRPr lang="en-US" sz="2000" i="0">
            <a:solidFill>
              <a:schemeClr val="tx1"/>
            </a:solidFill>
            <a:latin typeface="Trebuchet MS"/>
            <a:cs typeface="Trebuchet MS"/>
          </a:endParaRPr>
        </a:p>
      </dgm:t>
    </dgm:pt>
    <dgm:pt modelId="{729D3A44-7C60-46DB-AD71-342AA6A2F512}" type="sibTrans" cxnId="{C597F688-18BF-46D8-A945-190311D096CC}">
      <dgm:prSet/>
      <dgm:spPr/>
      <dgm:t>
        <a:bodyPr/>
        <a:lstStyle/>
        <a:p>
          <a:endParaRPr lang="en-US" sz="2000" i="0">
            <a:solidFill>
              <a:schemeClr val="tx1"/>
            </a:solidFill>
            <a:latin typeface="Trebuchet MS"/>
            <a:cs typeface="Trebuchet MS"/>
          </a:endParaRPr>
        </a:p>
      </dgm:t>
    </dgm:pt>
    <dgm:pt modelId="{63CB936B-89F7-43D7-96E9-4AECDF4A0DE3}">
      <dgm:prSet custT="1"/>
      <dgm:spPr/>
      <dgm:t>
        <a:bodyPr/>
        <a:lstStyle/>
        <a:p>
          <a:r>
            <a:rPr lang="en-US" sz="2000" i="0" smtClean="0">
              <a:latin typeface="Trebuchet MS"/>
              <a:cs typeface="Trebuchet MS"/>
            </a:rPr>
            <a:t>Make sure that employees know how to perform their jobs</a:t>
          </a:r>
          <a:endParaRPr lang="en-US" sz="2000" b="1" i="0" dirty="0">
            <a:latin typeface="Trebuchet MS"/>
            <a:cs typeface="Trebuchet MS"/>
          </a:endParaRPr>
        </a:p>
      </dgm:t>
    </dgm:pt>
    <dgm:pt modelId="{D1C039A2-D16A-416D-8C73-2C485488BEE0}" type="parTrans" cxnId="{F0AA80FF-8803-484D-A645-1F6BA45DBE2C}">
      <dgm:prSet/>
      <dgm:spPr/>
      <dgm:t>
        <a:bodyPr/>
        <a:lstStyle/>
        <a:p>
          <a:endParaRPr lang="en-US" sz="2000" i="0">
            <a:solidFill>
              <a:schemeClr val="tx1"/>
            </a:solidFill>
            <a:latin typeface="Trebuchet MS"/>
            <a:cs typeface="Trebuchet MS"/>
          </a:endParaRPr>
        </a:p>
      </dgm:t>
    </dgm:pt>
    <dgm:pt modelId="{2EBD1C5F-74AC-4150-93CC-F24E771834FB}" type="sibTrans" cxnId="{F0AA80FF-8803-484D-A645-1F6BA45DBE2C}">
      <dgm:prSet/>
      <dgm:spPr/>
      <dgm:t>
        <a:bodyPr/>
        <a:lstStyle/>
        <a:p>
          <a:endParaRPr lang="en-US" sz="2000" i="0">
            <a:solidFill>
              <a:schemeClr val="tx1"/>
            </a:solidFill>
            <a:latin typeface="Trebuchet MS"/>
            <a:cs typeface="Trebuchet MS"/>
          </a:endParaRPr>
        </a:p>
      </dgm:t>
    </dgm:pt>
    <dgm:pt modelId="{EFA7C754-4266-487E-884C-458BDFB76F76}">
      <dgm:prSet custT="1"/>
      <dgm:spPr/>
      <dgm:t>
        <a:bodyPr/>
        <a:lstStyle/>
        <a:p>
          <a:r>
            <a:rPr lang="en-US" sz="2000" i="0" smtClean="0">
              <a:latin typeface="Trebuchet MS"/>
              <a:cs typeface="Trebuchet MS"/>
            </a:rPr>
            <a:t>Do not take away employee power</a:t>
          </a:r>
          <a:endParaRPr lang="en-US" sz="2000" b="1" i="0" dirty="0">
            <a:latin typeface="Trebuchet MS"/>
            <a:cs typeface="Trebuchet MS"/>
          </a:endParaRPr>
        </a:p>
      </dgm:t>
    </dgm:pt>
    <dgm:pt modelId="{3ABBBBA1-518E-48DF-9EF5-721433174111}" type="parTrans" cxnId="{B1061221-CC45-4237-87EC-CA6B9F2A43F3}">
      <dgm:prSet/>
      <dgm:spPr/>
      <dgm:t>
        <a:bodyPr/>
        <a:lstStyle/>
        <a:p>
          <a:endParaRPr lang="en-US" sz="2000" i="0">
            <a:solidFill>
              <a:schemeClr val="tx1"/>
            </a:solidFill>
            <a:latin typeface="Trebuchet MS"/>
            <a:cs typeface="Trebuchet MS"/>
          </a:endParaRPr>
        </a:p>
      </dgm:t>
    </dgm:pt>
    <dgm:pt modelId="{2ED37FA1-F06A-462B-8622-01754FAC4EB1}" type="sibTrans" cxnId="{B1061221-CC45-4237-87EC-CA6B9F2A43F3}">
      <dgm:prSet/>
      <dgm:spPr/>
      <dgm:t>
        <a:bodyPr/>
        <a:lstStyle/>
        <a:p>
          <a:endParaRPr lang="en-US" sz="2000" i="0">
            <a:solidFill>
              <a:schemeClr val="tx1"/>
            </a:solidFill>
            <a:latin typeface="Trebuchet MS"/>
            <a:cs typeface="Trebuchet MS"/>
          </a:endParaRPr>
        </a:p>
      </dgm:t>
    </dgm:pt>
    <dgm:pt modelId="{E23F41A8-5756-45AA-B02D-782922DD36FC}">
      <dgm:prSet custT="1"/>
      <dgm:spPr/>
      <dgm:t>
        <a:bodyPr/>
        <a:lstStyle/>
        <a:p>
          <a:r>
            <a:rPr lang="en-US" sz="2000" i="0" smtClean="0">
              <a:latin typeface="Trebuchet MS"/>
              <a:cs typeface="Trebuchet MS"/>
            </a:rPr>
            <a:t>Instill a climate of empowerment where managers do not routinely step in and take over</a:t>
          </a:r>
          <a:endParaRPr lang="en-US" sz="2000" i="0" dirty="0">
            <a:latin typeface="Trebuchet MS"/>
            <a:cs typeface="Trebuchet MS"/>
          </a:endParaRPr>
        </a:p>
      </dgm:t>
    </dgm:pt>
    <dgm:pt modelId="{1ED0A7E3-90DB-4F64-B9F5-066E1BB23A7E}" type="parTrans" cxnId="{1C6AD2F8-CB79-49FE-972D-4717839BCA96}">
      <dgm:prSet/>
      <dgm:spPr/>
      <dgm:t>
        <a:bodyPr/>
        <a:lstStyle/>
        <a:p>
          <a:endParaRPr lang="en-US" sz="2000" i="0">
            <a:solidFill>
              <a:schemeClr val="tx1"/>
            </a:solidFill>
            <a:latin typeface="Trebuchet MS"/>
            <a:cs typeface="Trebuchet MS"/>
          </a:endParaRPr>
        </a:p>
      </dgm:t>
    </dgm:pt>
    <dgm:pt modelId="{26B678FC-2288-4C5A-B802-03A020BF049C}" type="sibTrans" cxnId="{1C6AD2F8-CB79-49FE-972D-4717839BCA96}">
      <dgm:prSet/>
      <dgm:spPr/>
      <dgm:t>
        <a:bodyPr/>
        <a:lstStyle/>
        <a:p>
          <a:endParaRPr lang="en-US" sz="2000" i="0">
            <a:solidFill>
              <a:schemeClr val="tx1"/>
            </a:solidFill>
            <a:latin typeface="Trebuchet MS"/>
            <a:cs typeface="Trebuchet MS"/>
          </a:endParaRPr>
        </a:p>
      </dgm:t>
    </dgm:pt>
    <dgm:pt modelId="{C24B8D8A-5BA7-4897-904D-6FC258C488A4}">
      <dgm:prSet custT="1"/>
      <dgm:spPr/>
      <dgm:t>
        <a:bodyPr/>
        <a:lstStyle/>
        <a:p>
          <a:endParaRPr lang="en-US" sz="2000" i="0" dirty="0">
            <a:solidFill>
              <a:schemeClr val="tx1"/>
            </a:solidFill>
            <a:latin typeface="Trebuchet MS"/>
            <a:cs typeface="Trebuchet MS"/>
          </a:endParaRPr>
        </a:p>
      </dgm:t>
    </dgm:pt>
    <dgm:pt modelId="{174B3D6E-CB23-4E57-9208-783CBB22D56A}" type="parTrans" cxnId="{4956820B-F12E-45DF-906F-EE8C291D9866}">
      <dgm:prSet/>
      <dgm:spPr/>
      <dgm:t>
        <a:bodyPr/>
        <a:lstStyle/>
        <a:p>
          <a:endParaRPr lang="en-US" sz="2000">
            <a:solidFill>
              <a:schemeClr val="tx1"/>
            </a:solidFill>
            <a:latin typeface="Trebuchet MS"/>
            <a:cs typeface="Trebuchet MS"/>
          </a:endParaRPr>
        </a:p>
      </dgm:t>
    </dgm:pt>
    <dgm:pt modelId="{0FE02492-4003-446B-A36D-71D614A1F035}" type="sibTrans" cxnId="{4956820B-F12E-45DF-906F-EE8C291D9866}">
      <dgm:prSet/>
      <dgm:spPr/>
      <dgm:t>
        <a:bodyPr/>
        <a:lstStyle/>
        <a:p>
          <a:endParaRPr lang="en-US" sz="2000">
            <a:solidFill>
              <a:schemeClr val="tx1"/>
            </a:solidFill>
            <a:latin typeface="Trebuchet MS"/>
            <a:cs typeface="Trebuchet MS"/>
          </a:endParaRPr>
        </a:p>
      </dgm:t>
    </dgm:pt>
    <dgm:pt modelId="{539B3D53-9B83-4D68-925E-E791CB8F1325}">
      <dgm:prSet custT="1"/>
      <dgm:spPr/>
      <dgm:t>
        <a:bodyPr/>
        <a:lstStyle/>
        <a:p>
          <a:endParaRPr lang="en-US" sz="2000" b="1" i="0" dirty="0">
            <a:solidFill>
              <a:schemeClr val="tx1"/>
            </a:solidFill>
            <a:latin typeface="Trebuchet MS"/>
            <a:cs typeface="Trebuchet MS"/>
          </a:endParaRPr>
        </a:p>
      </dgm:t>
    </dgm:pt>
    <dgm:pt modelId="{2E842931-E3D1-41BA-9B44-F09BC5E0A62B}" type="parTrans" cxnId="{B0CE4DD7-A113-437F-A5F8-4B5F494DF2CD}">
      <dgm:prSet/>
      <dgm:spPr/>
      <dgm:t>
        <a:bodyPr/>
        <a:lstStyle/>
        <a:p>
          <a:endParaRPr lang="en-US" sz="2000">
            <a:solidFill>
              <a:schemeClr val="tx1"/>
            </a:solidFill>
            <a:latin typeface="Trebuchet MS"/>
            <a:cs typeface="Trebuchet MS"/>
          </a:endParaRPr>
        </a:p>
      </dgm:t>
    </dgm:pt>
    <dgm:pt modelId="{73E53689-30B0-4E2B-AF41-B82354C0A87C}" type="sibTrans" cxnId="{B0CE4DD7-A113-437F-A5F8-4B5F494DF2CD}">
      <dgm:prSet/>
      <dgm:spPr/>
      <dgm:t>
        <a:bodyPr/>
        <a:lstStyle/>
        <a:p>
          <a:endParaRPr lang="en-US" sz="2000">
            <a:solidFill>
              <a:schemeClr val="tx1"/>
            </a:solidFill>
            <a:latin typeface="Trebuchet MS"/>
            <a:cs typeface="Trebuchet MS"/>
          </a:endParaRPr>
        </a:p>
      </dgm:t>
    </dgm:pt>
    <dgm:pt modelId="{1EC1C3A9-8023-465B-A672-918685E21D0A}">
      <dgm:prSet custT="1"/>
      <dgm:spPr/>
      <dgm:t>
        <a:bodyPr/>
        <a:lstStyle/>
        <a:p>
          <a:endParaRPr lang="en-US" sz="2000" b="1" i="0" dirty="0">
            <a:solidFill>
              <a:schemeClr val="tx1"/>
            </a:solidFill>
            <a:latin typeface="Trebuchet MS"/>
            <a:cs typeface="Trebuchet MS"/>
          </a:endParaRPr>
        </a:p>
      </dgm:t>
    </dgm:pt>
    <dgm:pt modelId="{7C3DA41E-43E5-432F-AF38-1B4155A6D407}" type="parTrans" cxnId="{B38827AA-E851-4962-A94D-DBC61C055C53}">
      <dgm:prSet/>
      <dgm:spPr/>
      <dgm:t>
        <a:bodyPr/>
        <a:lstStyle/>
        <a:p>
          <a:endParaRPr lang="en-US" sz="2000">
            <a:solidFill>
              <a:schemeClr val="tx1"/>
            </a:solidFill>
            <a:latin typeface="Trebuchet MS"/>
            <a:cs typeface="Trebuchet MS"/>
          </a:endParaRPr>
        </a:p>
      </dgm:t>
    </dgm:pt>
    <dgm:pt modelId="{7FFA9289-A632-4A20-83C9-44CABAC44975}" type="sibTrans" cxnId="{B38827AA-E851-4962-A94D-DBC61C055C53}">
      <dgm:prSet/>
      <dgm:spPr/>
      <dgm:t>
        <a:bodyPr/>
        <a:lstStyle/>
        <a:p>
          <a:endParaRPr lang="en-US" sz="2000">
            <a:solidFill>
              <a:schemeClr val="tx1"/>
            </a:solidFill>
            <a:latin typeface="Trebuchet MS"/>
            <a:cs typeface="Trebuchet MS"/>
          </a:endParaRPr>
        </a:p>
      </dgm:t>
    </dgm:pt>
    <dgm:pt modelId="{8E8004A2-A0C0-4A16-8FF0-7351C3CBC5CF}">
      <dgm:prSet custT="1"/>
      <dgm:spPr/>
      <dgm:t>
        <a:bodyPr/>
        <a:lstStyle/>
        <a:p>
          <a:endParaRPr lang="en-US" sz="2000" b="1" i="0" dirty="0">
            <a:solidFill>
              <a:schemeClr val="tx1"/>
            </a:solidFill>
            <a:latin typeface="Trebuchet MS"/>
            <a:cs typeface="Trebuchet MS"/>
          </a:endParaRPr>
        </a:p>
      </dgm:t>
    </dgm:pt>
    <dgm:pt modelId="{09F03AEE-F85B-44D5-9EF1-72E4E6ABC72A}" type="parTrans" cxnId="{1FA91F50-A9DD-4D78-9378-C848802DAAA3}">
      <dgm:prSet/>
      <dgm:spPr/>
      <dgm:t>
        <a:bodyPr/>
        <a:lstStyle/>
        <a:p>
          <a:endParaRPr lang="en-US" sz="2000">
            <a:solidFill>
              <a:schemeClr val="tx1"/>
            </a:solidFill>
            <a:latin typeface="Trebuchet MS"/>
            <a:cs typeface="Trebuchet MS"/>
          </a:endParaRPr>
        </a:p>
      </dgm:t>
    </dgm:pt>
    <dgm:pt modelId="{DEA73419-A100-4613-BDF2-C2A4D4D821BC}" type="sibTrans" cxnId="{1FA91F50-A9DD-4D78-9378-C848802DAAA3}">
      <dgm:prSet/>
      <dgm:spPr/>
      <dgm:t>
        <a:bodyPr/>
        <a:lstStyle/>
        <a:p>
          <a:endParaRPr lang="en-US" sz="2000">
            <a:solidFill>
              <a:schemeClr val="tx1"/>
            </a:solidFill>
            <a:latin typeface="Trebuchet MS"/>
            <a:cs typeface="Trebuchet MS"/>
          </a:endParaRPr>
        </a:p>
      </dgm:t>
    </dgm:pt>
    <dgm:pt modelId="{481FA849-4270-4F1C-BCB7-AAA6BC4BDF45}">
      <dgm:prSet custT="1"/>
      <dgm:spPr/>
      <dgm:t>
        <a:bodyPr/>
        <a:lstStyle/>
        <a:p>
          <a:endParaRPr lang="en-US" sz="2000" i="0" dirty="0">
            <a:solidFill>
              <a:schemeClr val="tx1"/>
            </a:solidFill>
            <a:latin typeface="Trebuchet MS"/>
            <a:cs typeface="Trebuchet MS"/>
          </a:endParaRPr>
        </a:p>
      </dgm:t>
    </dgm:pt>
    <dgm:pt modelId="{E9EF43F6-7B3A-4089-94BD-BD4732712BFD}" type="parTrans" cxnId="{B8501651-92CE-446E-9F08-B0EC70A55430}">
      <dgm:prSet/>
      <dgm:spPr/>
      <dgm:t>
        <a:bodyPr/>
        <a:lstStyle/>
        <a:p>
          <a:endParaRPr lang="en-US" sz="2000">
            <a:solidFill>
              <a:schemeClr val="tx1"/>
            </a:solidFill>
            <a:latin typeface="Trebuchet MS"/>
            <a:cs typeface="Trebuchet MS"/>
          </a:endParaRPr>
        </a:p>
      </dgm:t>
    </dgm:pt>
    <dgm:pt modelId="{4362044A-2777-4444-8FAF-9844EB66DEE7}" type="sibTrans" cxnId="{B8501651-92CE-446E-9F08-B0EC70A55430}">
      <dgm:prSet/>
      <dgm:spPr/>
      <dgm:t>
        <a:bodyPr/>
        <a:lstStyle/>
        <a:p>
          <a:endParaRPr lang="en-US" sz="2000">
            <a:solidFill>
              <a:schemeClr val="tx1"/>
            </a:solidFill>
            <a:latin typeface="Trebuchet MS"/>
            <a:cs typeface="Trebuchet MS"/>
          </a:endParaRPr>
        </a:p>
      </dgm:t>
    </dgm:pt>
    <dgm:pt modelId="{81AB9D5E-5F04-45C2-A78E-0CAF5FADF5B6}" type="pres">
      <dgm:prSet presAssocID="{230FE8B8-F33E-431D-888C-0563793C04C5}" presName="linearFlow" presStyleCnt="0">
        <dgm:presLayoutVars>
          <dgm:dir/>
          <dgm:animLvl val="lvl"/>
          <dgm:resizeHandles val="exact"/>
        </dgm:presLayoutVars>
      </dgm:prSet>
      <dgm:spPr/>
      <dgm:t>
        <a:bodyPr/>
        <a:lstStyle/>
        <a:p>
          <a:endParaRPr lang="en-US"/>
        </a:p>
      </dgm:t>
    </dgm:pt>
    <dgm:pt modelId="{EECCD66C-0B7D-4075-BDED-E255431A6A68}" type="pres">
      <dgm:prSet presAssocID="{C24B8D8A-5BA7-4897-904D-6FC258C488A4}" presName="composite" presStyleCnt="0"/>
      <dgm:spPr/>
      <dgm:t>
        <a:bodyPr/>
        <a:lstStyle/>
        <a:p>
          <a:endParaRPr lang="en-US"/>
        </a:p>
      </dgm:t>
    </dgm:pt>
    <dgm:pt modelId="{BC4DC554-19A3-4310-A3B9-EDCD3E371880}" type="pres">
      <dgm:prSet presAssocID="{C24B8D8A-5BA7-4897-904D-6FC258C488A4}" presName="parentText" presStyleLbl="alignNode1" presStyleIdx="0" presStyleCnt="5">
        <dgm:presLayoutVars>
          <dgm:chMax val="1"/>
          <dgm:bulletEnabled val="1"/>
        </dgm:presLayoutVars>
      </dgm:prSet>
      <dgm:spPr/>
      <dgm:t>
        <a:bodyPr/>
        <a:lstStyle/>
        <a:p>
          <a:endParaRPr lang="en-US"/>
        </a:p>
      </dgm:t>
    </dgm:pt>
    <dgm:pt modelId="{792F95EC-71C8-4EB7-A42E-ACB94E6BB20F}" type="pres">
      <dgm:prSet presAssocID="{C24B8D8A-5BA7-4897-904D-6FC258C488A4}" presName="descendantText" presStyleLbl="alignAcc1" presStyleIdx="0" presStyleCnt="5">
        <dgm:presLayoutVars>
          <dgm:bulletEnabled val="1"/>
        </dgm:presLayoutVars>
      </dgm:prSet>
      <dgm:spPr/>
      <dgm:t>
        <a:bodyPr/>
        <a:lstStyle/>
        <a:p>
          <a:endParaRPr lang="en-US"/>
        </a:p>
      </dgm:t>
    </dgm:pt>
    <dgm:pt modelId="{0345BD94-9A95-45D0-85DC-D8936495F368}" type="pres">
      <dgm:prSet presAssocID="{0FE02492-4003-446B-A36D-71D614A1F035}" presName="sp" presStyleCnt="0"/>
      <dgm:spPr/>
      <dgm:t>
        <a:bodyPr/>
        <a:lstStyle/>
        <a:p>
          <a:endParaRPr lang="en-US"/>
        </a:p>
      </dgm:t>
    </dgm:pt>
    <dgm:pt modelId="{921EBC65-80E7-45FF-8386-DF271FCDC54B}" type="pres">
      <dgm:prSet presAssocID="{539B3D53-9B83-4D68-925E-E791CB8F1325}" presName="composite" presStyleCnt="0"/>
      <dgm:spPr/>
      <dgm:t>
        <a:bodyPr/>
        <a:lstStyle/>
        <a:p>
          <a:endParaRPr lang="en-US"/>
        </a:p>
      </dgm:t>
    </dgm:pt>
    <dgm:pt modelId="{8D10C980-5473-4C6E-8DC0-621989110BA6}" type="pres">
      <dgm:prSet presAssocID="{539B3D53-9B83-4D68-925E-E791CB8F1325}" presName="parentText" presStyleLbl="alignNode1" presStyleIdx="1" presStyleCnt="5">
        <dgm:presLayoutVars>
          <dgm:chMax val="1"/>
          <dgm:bulletEnabled val="1"/>
        </dgm:presLayoutVars>
      </dgm:prSet>
      <dgm:spPr/>
      <dgm:t>
        <a:bodyPr/>
        <a:lstStyle/>
        <a:p>
          <a:endParaRPr lang="en-US"/>
        </a:p>
      </dgm:t>
    </dgm:pt>
    <dgm:pt modelId="{98B0985A-3608-4054-A28D-958BFE155E6F}" type="pres">
      <dgm:prSet presAssocID="{539B3D53-9B83-4D68-925E-E791CB8F1325}" presName="descendantText" presStyleLbl="alignAcc1" presStyleIdx="1" presStyleCnt="5">
        <dgm:presLayoutVars>
          <dgm:bulletEnabled val="1"/>
        </dgm:presLayoutVars>
      </dgm:prSet>
      <dgm:spPr/>
      <dgm:t>
        <a:bodyPr/>
        <a:lstStyle/>
        <a:p>
          <a:endParaRPr lang="en-US"/>
        </a:p>
      </dgm:t>
    </dgm:pt>
    <dgm:pt modelId="{DD821FE0-AD7E-458C-A447-5E4D065AE45C}" type="pres">
      <dgm:prSet presAssocID="{73E53689-30B0-4E2B-AF41-B82354C0A87C}" presName="sp" presStyleCnt="0"/>
      <dgm:spPr/>
      <dgm:t>
        <a:bodyPr/>
        <a:lstStyle/>
        <a:p>
          <a:endParaRPr lang="en-US"/>
        </a:p>
      </dgm:t>
    </dgm:pt>
    <dgm:pt modelId="{E1CF990C-7003-4018-9349-0856AE7C79A2}" type="pres">
      <dgm:prSet presAssocID="{1EC1C3A9-8023-465B-A672-918685E21D0A}" presName="composite" presStyleCnt="0"/>
      <dgm:spPr/>
      <dgm:t>
        <a:bodyPr/>
        <a:lstStyle/>
        <a:p>
          <a:endParaRPr lang="en-US"/>
        </a:p>
      </dgm:t>
    </dgm:pt>
    <dgm:pt modelId="{4E74C8DB-DA7B-4B8E-875D-D387FBD0E48F}" type="pres">
      <dgm:prSet presAssocID="{1EC1C3A9-8023-465B-A672-918685E21D0A}" presName="parentText" presStyleLbl="alignNode1" presStyleIdx="2" presStyleCnt="5">
        <dgm:presLayoutVars>
          <dgm:chMax val="1"/>
          <dgm:bulletEnabled val="1"/>
        </dgm:presLayoutVars>
      </dgm:prSet>
      <dgm:spPr/>
      <dgm:t>
        <a:bodyPr/>
        <a:lstStyle/>
        <a:p>
          <a:endParaRPr lang="en-US"/>
        </a:p>
      </dgm:t>
    </dgm:pt>
    <dgm:pt modelId="{DC676273-947C-4199-8992-BE14E9EE0B7F}" type="pres">
      <dgm:prSet presAssocID="{1EC1C3A9-8023-465B-A672-918685E21D0A}" presName="descendantText" presStyleLbl="alignAcc1" presStyleIdx="2" presStyleCnt="5">
        <dgm:presLayoutVars>
          <dgm:bulletEnabled val="1"/>
        </dgm:presLayoutVars>
      </dgm:prSet>
      <dgm:spPr/>
      <dgm:t>
        <a:bodyPr/>
        <a:lstStyle/>
        <a:p>
          <a:endParaRPr lang="en-US"/>
        </a:p>
      </dgm:t>
    </dgm:pt>
    <dgm:pt modelId="{04B7C5CB-BCAE-4086-9981-CF09C70C7EA3}" type="pres">
      <dgm:prSet presAssocID="{7FFA9289-A632-4A20-83C9-44CABAC44975}" presName="sp" presStyleCnt="0"/>
      <dgm:spPr/>
      <dgm:t>
        <a:bodyPr/>
        <a:lstStyle/>
        <a:p>
          <a:endParaRPr lang="en-US"/>
        </a:p>
      </dgm:t>
    </dgm:pt>
    <dgm:pt modelId="{4134976F-9A55-46FF-AC34-D5AC9350A228}" type="pres">
      <dgm:prSet presAssocID="{8E8004A2-A0C0-4A16-8FF0-7351C3CBC5CF}" presName="composite" presStyleCnt="0"/>
      <dgm:spPr/>
      <dgm:t>
        <a:bodyPr/>
        <a:lstStyle/>
        <a:p>
          <a:endParaRPr lang="en-US"/>
        </a:p>
      </dgm:t>
    </dgm:pt>
    <dgm:pt modelId="{157CD1CC-C7C6-48A2-9C79-9E1FCFB3D6A6}" type="pres">
      <dgm:prSet presAssocID="{8E8004A2-A0C0-4A16-8FF0-7351C3CBC5CF}" presName="parentText" presStyleLbl="alignNode1" presStyleIdx="3" presStyleCnt="5">
        <dgm:presLayoutVars>
          <dgm:chMax val="1"/>
          <dgm:bulletEnabled val="1"/>
        </dgm:presLayoutVars>
      </dgm:prSet>
      <dgm:spPr/>
      <dgm:t>
        <a:bodyPr/>
        <a:lstStyle/>
        <a:p>
          <a:endParaRPr lang="en-US"/>
        </a:p>
      </dgm:t>
    </dgm:pt>
    <dgm:pt modelId="{2E62CBD5-CF98-45CB-B8FA-41F1C5D6AE2A}" type="pres">
      <dgm:prSet presAssocID="{8E8004A2-A0C0-4A16-8FF0-7351C3CBC5CF}" presName="descendantText" presStyleLbl="alignAcc1" presStyleIdx="3" presStyleCnt="5">
        <dgm:presLayoutVars>
          <dgm:bulletEnabled val="1"/>
        </dgm:presLayoutVars>
      </dgm:prSet>
      <dgm:spPr/>
      <dgm:t>
        <a:bodyPr/>
        <a:lstStyle/>
        <a:p>
          <a:endParaRPr lang="en-US"/>
        </a:p>
      </dgm:t>
    </dgm:pt>
    <dgm:pt modelId="{D6CE9C15-42CD-4B81-B65F-EDE17E2BF872}" type="pres">
      <dgm:prSet presAssocID="{DEA73419-A100-4613-BDF2-C2A4D4D821BC}" presName="sp" presStyleCnt="0"/>
      <dgm:spPr/>
      <dgm:t>
        <a:bodyPr/>
        <a:lstStyle/>
        <a:p>
          <a:endParaRPr lang="en-US"/>
        </a:p>
      </dgm:t>
    </dgm:pt>
    <dgm:pt modelId="{F4EA4BF1-A49D-46A5-B0C8-A9BD95C3622A}" type="pres">
      <dgm:prSet presAssocID="{481FA849-4270-4F1C-BCB7-AAA6BC4BDF45}" presName="composite" presStyleCnt="0"/>
      <dgm:spPr/>
      <dgm:t>
        <a:bodyPr/>
        <a:lstStyle/>
        <a:p>
          <a:endParaRPr lang="en-US"/>
        </a:p>
      </dgm:t>
    </dgm:pt>
    <dgm:pt modelId="{F7EEBDF0-532D-4FAB-A606-10D98076A9F9}" type="pres">
      <dgm:prSet presAssocID="{481FA849-4270-4F1C-BCB7-AAA6BC4BDF45}" presName="parentText" presStyleLbl="alignNode1" presStyleIdx="4" presStyleCnt="5">
        <dgm:presLayoutVars>
          <dgm:chMax val="1"/>
          <dgm:bulletEnabled val="1"/>
        </dgm:presLayoutVars>
      </dgm:prSet>
      <dgm:spPr/>
      <dgm:t>
        <a:bodyPr/>
        <a:lstStyle/>
        <a:p>
          <a:endParaRPr lang="en-US"/>
        </a:p>
      </dgm:t>
    </dgm:pt>
    <dgm:pt modelId="{D3BEC23A-7A65-49B6-A215-A4104F3FE124}" type="pres">
      <dgm:prSet presAssocID="{481FA849-4270-4F1C-BCB7-AAA6BC4BDF45}" presName="descendantText" presStyleLbl="alignAcc1" presStyleIdx="4" presStyleCnt="5">
        <dgm:presLayoutVars>
          <dgm:bulletEnabled val="1"/>
        </dgm:presLayoutVars>
      </dgm:prSet>
      <dgm:spPr/>
      <dgm:t>
        <a:bodyPr/>
        <a:lstStyle/>
        <a:p>
          <a:endParaRPr lang="en-US"/>
        </a:p>
      </dgm:t>
    </dgm:pt>
  </dgm:ptLst>
  <dgm:cxnLst>
    <dgm:cxn modelId="{D491D627-E9D9-8245-B608-1BF577FF7761}" type="presOf" srcId="{539B3D53-9B83-4D68-925E-E791CB8F1325}" destId="{8D10C980-5473-4C6E-8DC0-621989110BA6}" srcOrd="0" destOrd="0" presId="urn:microsoft.com/office/officeart/2005/8/layout/chevron2"/>
    <dgm:cxn modelId="{FDDBABC8-5FD6-DC48-A42B-F007F022A8B3}" type="presOf" srcId="{1EC1C3A9-8023-465B-A672-918685E21D0A}" destId="{4E74C8DB-DA7B-4B8E-875D-D387FBD0E48F}" srcOrd="0" destOrd="0" presId="urn:microsoft.com/office/officeart/2005/8/layout/chevron2"/>
    <dgm:cxn modelId="{196EF8AB-6C74-AE46-B7D9-98D4D766B8E2}" type="presOf" srcId="{EFA7C754-4266-487E-884C-458BDFB76F76}" destId="{2E62CBD5-CF98-45CB-B8FA-41F1C5D6AE2A}" srcOrd="0" destOrd="0" presId="urn:microsoft.com/office/officeart/2005/8/layout/chevron2"/>
    <dgm:cxn modelId="{22E3751D-DF78-5940-89F1-DEF06C4AA28B}" type="presOf" srcId="{395E3E53-5C15-4350-BFD2-95376242F220}" destId="{792F95EC-71C8-4EB7-A42E-ACB94E6BB20F}" srcOrd="0" destOrd="0" presId="urn:microsoft.com/office/officeart/2005/8/layout/chevron2"/>
    <dgm:cxn modelId="{B8501651-92CE-446E-9F08-B0EC70A55430}" srcId="{230FE8B8-F33E-431D-888C-0563793C04C5}" destId="{481FA849-4270-4F1C-BCB7-AAA6BC4BDF45}" srcOrd="4" destOrd="0" parTransId="{E9EF43F6-7B3A-4089-94BD-BD4732712BFD}" sibTransId="{4362044A-2777-4444-8FAF-9844EB66DEE7}"/>
    <dgm:cxn modelId="{C597F688-18BF-46D8-A945-190311D096CC}" srcId="{539B3D53-9B83-4D68-925E-E791CB8F1325}" destId="{362090E8-1498-4E37-9D2A-CEAC1742C856}" srcOrd="0" destOrd="0" parTransId="{AD087CC9-421B-4820-9A8A-12E2F4604D1E}" sibTransId="{729D3A44-7C60-46DB-AD71-342AA6A2F512}"/>
    <dgm:cxn modelId="{F0AA80FF-8803-484D-A645-1F6BA45DBE2C}" srcId="{1EC1C3A9-8023-465B-A672-918685E21D0A}" destId="{63CB936B-89F7-43D7-96E9-4AECDF4A0DE3}" srcOrd="0" destOrd="0" parTransId="{D1C039A2-D16A-416D-8C73-2C485488BEE0}" sibTransId="{2EBD1C5F-74AC-4150-93CC-F24E771834FB}"/>
    <dgm:cxn modelId="{A292BFF7-4340-AB4B-A20B-0081FE093A26}" type="presOf" srcId="{362090E8-1498-4E37-9D2A-CEAC1742C856}" destId="{98B0985A-3608-4054-A28D-958BFE155E6F}" srcOrd="0" destOrd="0" presId="urn:microsoft.com/office/officeart/2005/8/layout/chevron2"/>
    <dgm:cxn modelId="{CC633977-182E-1D45-93D1-F9154125ED5D}" type="presOf" srcId="{230FE8B8-F33E-431D-888C-0563793C04C5}" destId="{81AB9D5E-5F04-45C2-A78E-0CAF5FADF5B6}" srcOrd="0" destOrd="0" presId="urn:microsoft.com/office/officeart/2005/8/layout/chevron2"/>
    <dgm:cxn modelId="{1FA91F50-A9DD-4D78-9378-C848802DAAA3}" srcId="{230FE8B8-F33E-431D-888C-0563793C04C5}" destId="{8E8004A2-A0C0-4A16-8FF0-7351C3CBC5CF}" srcOrd="3" destOrd="0" parTransId="{09F03AEE-F85B-44D5-9EF1-72E4E6ABC72A}" sibTransId="{DEA73419-A100-4613-BDF2-C2A4D4D821BC}"/>
    <dgm:cxn modelId="{5DDB4E82-9919-DC4D-BD78-21297FB7DAAD}" type="presOf" srcId="{8E8004A2-A0C0-4A16-8FF0-7351C3CBC5CF}" destId="{157CD1CC-C7C6-48A2-9C79-9E1FCFB3D6A6}" srcOrd="0" destOrd="0" presId="urn:microsoft.com/office/officeart/2005/8/layout/chevron2"/>
    <dgm:cxn modelId="{B38827AA-E851-4962-A94D-DBC61C055C53}" srcId="{230FE8B8-F33E-431D-888C-0563793C04C5}" destId="{1EC1C3A9-8023-465B-A672-918685E21D0A}" srcOrd="2" destOrd="0" parTransId="{7C3DA41E-43E5-432F-AF38-1B4155A6D407}" sibTransId="{7FFA9289-A632-4A20-83C9-44CABAC44975}"/>
    <dgm:cxn modelId="{B1061221-CC45-4237-87EC-CA6B9F2A43F3}" srcId="{8E8004A2-A0C0-4A16-8FF0-7351C3CBC5CF}" destId="{EFA7C754-4266-487E-884C-458BDFB76F76}" srcOrd="0" destOrd="0" parTransId="{3ABBBBA1-518E-48DF-9EF5-721433174111}" sibTransId="{2ED37FA1-F06A-462B-8622-01754FAC4EB1}"/>
    <dgm:cxn modelId="{47419822-5FED-4C4E-AFFA-A5DA64E92D61}" type="presOf" srcId="{C24B8D8A-5BA7-4897-904D-6FC258C488A4}" destId="{BC4DC554-19A3-4310-A3B9-EDCD3E371880}" srcOrd="0" destOrd="0" presId="urn:microsoft.com/office/officeart/2005/8/layout/chevron2"/>
    <dgm:cxn modelId="{4956820B-F12E-45DF-906F-EE8C291D9866}" srcId="{230FE8B8-F33E-431D-888C-0563793C04C5}" destId="{C24B8D8A-5BA7-4897-904D-6FC258C488A4}" srcOrd="0" destOrd="0" parTransId="{174B3D6E-CB23-4E57-9208-783CBB22D56A}" sibTransId="{0FE02492-4003-446B-A36D-71D614A1F035}"/>
    <dgm:cxn modelId="{43FEED40-A47C-45D7-AE15-BB5192227D0D}" srcId="{C24B8D8A-5BA7-4897-904D-6FC258C488A4}" destId="{395E3E53-5C15-4350-BFD2-95376242F220}" srcOrd="0" destOrd="0" parTransId="{961F0E97-0A2B-4218-B509-BFDA436702DF}" sibTransId="{132AA0E1-D194-44A1-9E88-8F3B8868F215}"/>
    <dgm:cxn modelId="{1C6AD2F8-CB79-49FE-972D-4717839BCA96}" srcId="{481FA849-4270-4F1C-BCB7-AAA6BC4BDF45}" destId="{E23F41A8-5756-45AA-B02D-782922DD36FC}" srcOrd="0" destOrd="0" parTransId="{1ED0A7E3-90DB-4F64-B9F5-066E1BB23A7E}" sibTransId="{26B678FC-2288-4C5A-B802-03A020BF049C}"/>
    <dgm:cxn modelId="{F021F6F5-7F0B-914B-A38C-E34D3DA9233E}" type="presOf" srcId="{E23F41A8-5756-45AA-B02D-782922DD36FC}" destId="{D3BEC23A-7A65-49B6-A215-A4104F3FE124}" srcOrd="0" destOrd="0" presId="urn:microsoft.com/office/officeart/2005/8/layout/chevron2"/>
    <dgm:cxn modelId="{B0CE4DD7-A113-437F-A5F8-4B5F494DF2CD}" srcId="{230FE8B8-F33E-431D-888C-0563793C04C5}" destId="{539B3D53-9B83-4D68-925E-E791CB8F1325}" srcOrd="1" destOrd="0" parTransId="{2E842931-E3D1-41BA-9B44-F09BC5E0A62B}" sibTransId="{73E53689-30B0-4E2B-AF41-B82354C0A87C}"/>
    <dgm:cxn modelId="{A84534DD-4C1B-9941-9602-A77196F6374F}" type="presOf" srcId="{63CB936B-89F7-43D7-96E9-4AECDF4A0DE3}" destId="{DC676273-947C-4199-8992-BE14E9EE0B7F}" srcOrd="0" destOrd="0" presId="urn:microsoft.com/office/officeart/2005/8/layout/chevron2"/>
    <dgm:cxn modelId="{68E1B8FD-FF42-8D4D-A035-3D4DC5A9EEE6}" type="presOf" srcId="{481FA849-4270-4F1C-BCB7-AAA6BC4BDF45}" destId="{F7EEBDF0-532D-4FAB-A606-10D98076A9F9}" srcOrd="0" destOrd="0" presId="urn:microsoft.com/office/officeart/2005/8/layout/chevron2"/>
    <dgm:cxn modelId="{42EA2188-9F98-894C-8EA8-F8FBF79024FC}" type="presParOf" srcId="{81AB9D5E-5F04-45C2-A78E-0CAF5FADF5B6}" destId="{EECCD66C-0B7D-4075-BDED-E255431A6A68}" srcOrd="0" destOrd="0" presId="urn:microsoft.com/office/officeart/2005/8/layout/chevron2"/>
    <dgm:cxn modelId="{2DD5545D-AE7B-ED40-B57A-740E9A02CCA7}" type="presParOf" srcId="{EECCD66C-0B7D-4075-BDED-E255431A6A68}" destId="{BC4DC554-19A3-4310-A3B9-EDCD3E371880}" srcOrd="0" destOrd="0" presId="urn:microsoft.com/office/officeart/2005/8/layout/chevron2"/>
    <dgm:cxn modelId="{712B58EA-6DC8-0C4A-8A01-1A006AF26215}" type="presParOf" srcId="{EECCD66C-0B7D-4075-BDED-E255431A6A68}" destId="{792F95EC-71C8-4EB7-A42E-ACB94E6BB20F}" srcOrd="1" destOrd="0" presId="urn:microsoft.com/office/officeart/2005/8/layout/chevron2"/>
    <dgm:cxn modelId="{A1FFE530-03CF-DD44-8256-55ED3B8EC2E6}" type="presParOf" srcId="{81AB9D5E-5F04-45C2-A78E-0CAF5FADF5B6}" destId="{0345BD94-9A95-45D0-85DC-D8936495F368}" srcOrd="1" destOrd="0" presId="urn:microsoft.com/office/officeart/2005/8/layout/chevron2"/>
    <dgm:cxn modelId="{771C8CD7-8CFC-4040-B54A-DAD293D53A84}" type="presParOf" srcId="{81AB9D5E-5F04-45C2-A78E-0CAF5FADF5B6}" destId="{921EBC65-80E7-45FF-8386-DF271FCDC54B}" srcOrd="2" destOrd="0" presId="urn:microsoft.com/office/officeart/2005/8/layout/chevron2"/>
    <dgm:cxn modelId="{7F325038-AAE8-6247-9A39-D40E359BF97A}" type="presParOf" srcId="{921EBC65-80E7-45FF-8386-DF271FCDC54B}" destId="{8D10C980-5473-4C6E-8DC0-621989110BA6}" srcOrd="0" destOrd="0" presId="urn:microsoft.com/office/officeart/2005/8/layout/chevron2"/>
    <dgm:cxn modelId="{DB6D5DD4-1E92-3146-B328-60FA9A4DC88E}" type="presParOf" srcId="{921EBC65-80E7-45FF-8386-DF271FCDC54B}" destId="{98B0985A-3608-4054-A28D-958BFE155E6F}" srcOrd="1" destOrd="0" presId="urn:microsoft.com/office/officeart/2005/8/layout/chevron2"/>
    <dgm:cxn modelId="{ED1A572E-0A23-8D4B-BAB9-A29D97855D89}" type="presParOf" srcId="{81AB9D5E-5F04-45C2-A78E-0CAF5FADF5B6}" destId="{DD821FE0-AD7E-458C-A447-5E4D065AE45C}" srcOrd="3" destOrd="0" presId="urn:microsoft.com/office/officeart/2005/8/layout/chevron2"/>
    <dgm:cxn modelId="{4C460DDD-9B45-2E48-B6CE-1407267F911B}" type="presParOf" srcId="{81AB9D5E-5F04-45C2-A78E-0CAF5FADF5B6}" destId="{E1CF990C-7003-4018-9349-0856AE7C79A2}" srcOrd="4" destOrd="0" presId="urn:microsoft.com/office/officeart/2005/8/layout/chevron2"/>
    <dgm:cxn modelId="{3AD0F14E-AA30-F84C-9D21-7616088741DB}" type="presParOf" srcId="{E1CF990C-7003-4018-9349-0856AE7C79A2}" destId="{4E74C8DB-DA7B-4B8E-875D-D387FBD0E48F}" srcOrd="0" destOrd="0" presId="urn:microsoft.com/office/officeart/2005/8/layout/chevron2"/>
    <dgm:cxn modelId="{04194A7A-86B8-F342-802A-9DE09F1A3DCA}" type="presParOf" srcId="{E1CF990C-7003-4018-9349-0856AE7C79A2}" destId="{DC676273-947C-4199-8992-BE14E9EE0B7F}" srcOrd="1" destOrd="0" presId="urn:microsoft.com/office/officeart/2005/8/layout/chevron2"/>
    <dgm:cxn modelId="{9A4F3A01-E4F0-9348-ACB7-EDD929B24CC5}" type="presParOf" srcId="{81AB9D5E-5F04-45C2-A78E-0CAF5FADF5B6}" destId="{04B7C5CB-BCAE-4086-9981-CF09C70C7EA3}" srcOrd="5" destOrd="0" presId="urn:microsoft.com/office/officeart/2005/8/layout/chevron2"/>
    <dgm:cxn modelId="{EBB97C7B-57A4-B64A-8E40-BCAB71F1CFAF}" type="presParOf" srcId="{81AB9D5E-5F04-45C2-A78E-0CAF5FADF5B6}" destId="{4134976F-9A55-46FF-AC34-D5AC9350A228}" srcOrd="6" destOrd="0" presId="urn:microsoft.com/office/officeart/2005/8/layout/chevron2"/>
    <dgm:cxn modelId="{14196DE5-6B1D-EE4C-AFA7-AD2E9F8C96D6}" type="presParOf" srcId="{4134976F-9A55-46FF-AC34-D5AC9350A228}" destId="{157CD1CC-C7C6-48A2-9C79-9E1FCFB3D6A6}" srcOrd="0" destOrd="0" presId="urn:microsoft.com/office/officeart/2005/8/layout/chevron2"/>
    <dgm:cxn modelId="{7041D70A-1D24-F142-BC13-0F1D05652C0A}" type="presParOf" srcId="{4134976F-9A55-46FF-AC34-D5AC9350A228}" destId="{2E62CBD5-CF98-45CB-B8FA-41F1C5D6AE2A}" srcOrd="1" destOrd="0" presId="urn:microsoft.com/office/officeart/2005/8/layout/chevron2"/>
    <dgm:cxn modelId="{502F2D92-1620-D343-AC18-B32C75142B75}" type="presParOf" srcId="{81AB9D5E-5F04-45C2-A78E-0CAF5FADF5B6}" destId="{D6CE9C15-42CD-4B81-B65F-EDE17E2BF872}" srcOrd="7" destOrd="0" presId="urn:microsoft.com/office/officeart/2005/8/layout/chevron2"/>
    <dgm:cxn modelId="{BB59AD25-B493-7547-A723-1D5E4C358F0E}" type="presParOf" srcId="{81AB9D5E-5F04-45C2-A78E-0CAF5FADF5B6}" destId="{F4EA4BF1-A49D-46A5-B0C8-A9BD95C3622A}" srcOrd="8" destOrd="0" presId="urn:microsoft.com/office/officeart/2005/8/layout/chevron2"/>
    <dgm:cxn modelId="{2D1F1A04-50B3-D541-8A54-D8C708A8C34A}" type="presParOf" srcId="{F4EA4BF1-A49D-46A5-B0C8-A9BD95C3622A}" destId="{F7EEBDF0-532D-4FAB-A606-10D98076A9F9}" srcOrd="0" destOrd="0" presId="urn:microsoft.com/office/officeart/2005/8/layout/chevron2"/>
    <dgm:cxn modelId="{B9D45A5E-242B-F142-9049-A8A7AC693CA5}" type="presParOf" srcId="{F4EA4BF1-A49D-46A5-B0C8-A9BD95C3622A}" destId="{D3BEC23A-7A65-49B6-A215-A4104F3FE12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4C3BCC-BFEB-49D3-B178-DD7CD6270CE9}" type="doc">
      <dgm:prSet loTypeId="urn:microsoft.com/office/officeart/2005/8/layout/lProcess3" loCatId="process" qsTypeId="urn:microsoft.com/office/officeart/2005/8/quickstyle/simple4" qsCatId="simple" csTypeId="urn:microsoft.com/office/officeart/2005/8/colors/accent1_3" csCatId="accent1" phldr="1"/>
      <dgm:spPr/>
      <dgm:t>
        <a:bodyPr/>
        <a:lstStyle/>
        <a:p>
          <a:endParaRPr lang="en-US"/>
        </a:p>
      </dgm:t>
    </dgm:pt>
    <dgm:pt modelId="{D20B2258-F471-4AE9-9848-3060C2F8FD93}">
      <dgm:prSet phldrT="[Text]"/>
      <dgm:spPr/>
      <dgm:t>
        <a:bodyPr/>
        <a:lstStyle/>
        <a:p>
          <a:r>
            <a:rPr lang="en-US" dirty="0" smtClean="0">
              <a:latin typeface="Trebuchet MS"/>
              <a:cs typeface="Trebuchet MS"/>
            </a:rPr>
            <a:t>S</a:t>
          </a:r>
          <a:endParaRPr lang="en-US" dirty="0">
            <a:latin typeface="Trebuchet MS"/>
            <a:cs typeface="Trebuchet MS"/>
          </a:endParaRPr>
        </a:p>
      </dgm:t>
    </dgm:pt>
    <dgm:pt modelId="{0A0045F3-99C3-47DA-9CAF-2D4616D19872}" type="parTrans" cxnId="{C7BC500D-F22F-4FEA-9855-1BD3B34F6265}">
      <dgm:prSet/>
      <dgm:spPr/>
      <dgm:t>
        <a:bodyPr/>
        <a:lstStyle/>
        <a:p>
          <a:endParaRPr lang="en-US">
            <a:latin typeface="Trebuchet MS"/>
            <a:cs typeface="Trebuchet MS"/>
          </a:endParaRPr>
        </a:p>
      </dgm:t>
    </dgm:pt>
    <dgm:pt modelId="{4401B633-A1B4-4D1A-8F3D-0BEDEDF4C7B2}" type="sibTrans" cxnId="{C7BC500D-F22F-4FEA-9855-1BD3B34F6265}">
      <dgm:prSet/>
      <dgm:spPr/>
      <dgm:t>
        <a:bodyPr/>
        <a:lstStyle/>
        <a:p>
          <a:endParaRPr lang="en-US">
            <a:latin typeface="Trebuchet MS"/>
            <a:cs typeface="Trebuchet MS"/>
          </a:endParaRPr>
        </a:p>
      </dgm:t>
    </dgm:pt>
    <dgm:pt modelId="{6AE33F60-7BE8-4B53-BE1F-F1A7172C01F5}">
      <dgm:prSet phldrT="[Text]"/>
      <dgm:spPr/>
      <dgm:t>
        <a:bodyPr/>
        <a:lstStyle/>
        <a:p>
          <a:r>
            <a:rPr lang="en-US" dirty="0" smtClean="0">
              <a:latin typeface="Trebuchet MS"/>
              <a:cs typeface="Trebuchet MS"/>
            </a:rPr>
            <a:t>Specific</a:t>
          </a:r>
          <a:endParaRPr lang="en-US" dirty="0">
            <a:latin typeface="Trebuchet MS"/>
            <a:cs typeface="Trebuchet MS"/>
          </a:endParaRPr>
        </a:p>
      </dgm:t>
    </dgm:pt>
    <dgm:pt modelId="{34D7B6E2-12CD-4031-8747-52FD4C5A953B}" type="parTrans" cxnId="{916EE932-D1A7-4642-B405-98C8F3EDCBB7}">
      <dgm:prSet/>
      <dgm:spPr/>
      <dgm:t>
        <a:bodyPr/>
        <a:lstStyle/>
        <a:p>
          <a:endParaRPr lang="en-US">
            <a:latin typeface="Trebuchet MS"/>
            <a:cs typeface="Trebuchet MS"/>
          </a:endParaRPr>
        </a:p>
      </dgm:t>
    </dgm:pt>
    <dgm:pt modelId="{C0DC3215-1BD4-4D2D-85A4-41B726AE8E15}" type="sibTrans" cxnId="{916EE932-D1A7-4642-B405-98C8F3EDCBB7}">
      <dgm:prSet/>
      <dgm:spPr/>
      <dgm:t>
        <a:bodyPr/>
        <a:lstStyle/>
        <a:p>
          <a:endParaRPr lang="en-US">
            <a:latin typeface="Trebuchet MS"/>
            <a:cs typeface="Trebuchet MS"/>
          </a:endParaRPr>
        </a:p>
      </dgm:t>
    </dgm:pt>
    <dgm:pt modelId="{6D42EA37-8652-401A-BB8E-035B927CD5DE}">
      <dgm:prSet phldrT="[Text]"/>
      <dgm:spPr/>
      <dgm:t>
        <a:bodyPr/>
        <a:lstStyle/>
        <a:p>
          <a:r>
            <a:rPr lang="en-US" dirty="0" smtClean="0">
              <a:latin typeface="Trebuchet MS"/>
              <a:cs typeface="Trebuchet MS"/>
            </a:rPr>
            <a:t>M</a:t>
          </a:r>
          <a:endParaRPr lang="en-US" dirty="0">
            <a:latin typeface="Trebuchet MS"/>
            <a:cs typeface="Trebuchet MS"/>
          </a:endParaRPr>
        </a:p>
      </dgm:t>
    </dgm:pt>
    <dgm:pt modelId="{AE03AF0E-4790-4291-AAAF-C2E510D1FB07}" type="parTrans" cxnId="{E189D9E0-1501-4B6A-BA50-C638F1448D75}">
      <dgm:prSet/>
      <dgm:spPr/>
      <dgm:t>
        <a:bodyPr/>
        <a:lstStyle/>
        <a:p>
          <a:endParaRPr lang="en-US">
            <a:latin typeface="Trebuchet MS"/>
            <a:cs typeface="Trebuchet MS"/>
          </a:endParaRPr>
        </a:p>
      </dgm:t>
    </dgm:pt>
    <dgm:pt modelId="{B1B7BCB3-91B4-4E62-A8F8-75B9DF7C6569}" type="sibTrans" cxnId="{E189D9E0-1501-4B6A-BA50-C638F1448D75}">
      <dgm:prSet/>
      <dgm:spPr/>
      <dgm:t>
        <a:bodyPr/>
        <a:lstStyle/>
        <a:p>
          <a:endParaRPr lang="en-US">
            <a:latin typeface="Trebuchet MS"/>
            <a:cs typeface="Trebuchet MS"/>
          </a:endParaRPr>
        </a:p>
      </dgm:t>
    </dgm:pt>
    <dgm:pt modelId="{A39AAEEB-13FF-42A9-B880-AF2AEFBE9E0D}">
      <dgm:prSet phldrT="[Text]"/>
      <dgm:spPr/>
      <dgm:t>
        <a:bodyPr/>
        <a:lstStyle/>
        <a:p>
          <a:r>
            <a:rPr lang="en-US" dirty="0" smtClean="0">
              <a:latin typeface="Trebuchet MS"/>
              <a:cs typeface="Trebuchet MS"/>
            </a:rPr>
            <a:t>Measurable</a:t>
          </a:r>
          <a:endParaRPr lang="en-US" dirty="0">
            <a:latin typeface="Trebuchet MS"/>
            <a:cs typeface="Trebuchet MS"/>
          </a:endParaRPr>
        </a:p>
      </dgm:t>
    </dgm:pt>
    <dgm:pt modelId="{359CBCF1-A592-47BE-ACAE-218426B1F177}" type="parTrans" cxnId="{6C134089-9790-42A9-B7ED-11A45D0AF25A}">
      <dgm:prSet/>
      <dgm:spPr/>
      <dgm:t>
        <a:bodyPr/>
        <a:lstStyle/>
        <a:p>
          <a:endParaRPr lang="en-US">
            <a:latin typeface="Trebuchet MS"/>
            <a:cs typeface="Trebuchet MS"/>
          </a:endParaRPr>
        </a:p>
      </dgm:t>
    </dgm:pt>
    <dgm:pt modelId="{F36B1E42-378E-4734-8097-B95986E430E1}" type="sibTrans" cxnId="{6C134089-9790-42A9-B7ED-11A45D0AF25A}">
      <dgm:prSet/>
      <dgm:spPr/>
      <dgm:t>
        <a:bodyPr/>
        <a:lstStyle/>
        <a:p>
          <a:endParaRPr lang="en-US">
            <a:latin typeface="Trebuchet MS"/>
            <a:cs typeface="Trebuchet MS"/>
          </a:endParaRPr>
        </a:p>
      </dgm:t>
    </dgm:pt>
    <dgm:pt modelId="{1B32175C-56DB-4F7C-9ADA-5D511BE15EA9}">
      <dgm:prSet phldrT="[Text]"/>
      <dgm:spPr/>
      <dgm:t>
        <a:bodyPr/>
        <a:lstStyle/>
        <a:p>
          <a:r>
            <a:rPr lang="en-US" dirty="0" smtClean="0">
              <a:latin typeface="Trebuchet MS"/>
              <a:cs typeface="Trebuchet MS"/>
            </a:rPr>
            <a:t>A</a:t>
          </a:r>
          <a:endParaRPr lang="en-US" dirty="0">
            <a:latin typeface="Trebuchet MS"/>
            <a:cs typeface="Trebuchet MS"/>
          </a:endParaRPr>
        </a:p>
      </dgm:t>
    </dgm:pt>
    <dgm:pt modelId="{E8BA73C8-F2C7-4E94-AB29-201901DA3DEA}" type="parTrans" cxnId="{E78180AB-D180-4F9E-BE80-0B26B6BA340F}">
      <dgm:prSet/>
      <dgm:spPr/>
      <dgm:t>
        <a:bodyPr/>
        <a:lstStyle/>
        <a:p>
          <a:endParaRPr lang="en-US">
            <a:latin typeface="Trebuchet MS"/>
            <a:cs typeface="Trebuchet MS"/>
          </a:endParaRPr>
        </a:p>
      </dgm:t>
    </dgm:pt>
    <dgm:pt modelId="{4CCD58C3-9823-425A-9A57-CD963ED1A265}" type="sibTrans" cxnId="{E78180AB-D180-4F9E-BE80-0B26B6BA340F}">
      <dgm:prSet/>
      <dgm:spPr/>
      <dgm:t>
        <a:bodyPr/>
        <a:lstStyle/>
        <a:p>
          <a:endParaRPr lang="en-US">
            <a:latin typeface="Trebuchet MS"/>
            <a:cs typeface="Trebuchet MS"/>
          </a:endParaRPr>
        </a:p>
      </dgm:t>
    </dgm:pt>
    <dgm:pt modelId="{42C238D3-45BD-4481-BD2D-C1269387F6CF}">
      <dgm:prSet phldrT="[Text]"/>
      <dgm:spPr/>
      <dgm:t>
        <a:bodyPr/>
        <a:lstStyle/>
        <a:p>
          <a:r>
            <a:rPr lang="en-US" dirty="0" smtClean="0">
              <a:latin typeface="Trebuchet MS"/>
              <a:cs typeface="Trebuchet MS"/>
            </a:rPr>
            <a:t>Aggressive</a:t>
          </a:r>
          <a:endParaRPr lang="en-US" dirty="0">
            <a:latin typeface="Trebuchet MS"/>
            <a:cs typeface="Trebuchet MS"/>
          </a:endParaRPr>
        </a:p>
      </dgm:t>
    </dgm:pt>
    <dgm:pt modelId="{0D06D0F7-0438-4540-A450-AAA7CC67B322}" type="parTrans" cxnId="{31F8476C-82E2-4CA3-ADA2-4B032DD090E9}">
      <dgm:prSet/>
      <dgm:spPr/>
      <dgm:t>
        <a:bodyPr/>
        <a:lstStyle/>
        <a:p>
          <a:endParaRPr lang="en-US">
            <a:latin typeface="Trebuchet MS"/>
            <a:cs typeface="Trebuchet MS"/>
          </a:endParaRPr>
        </a:p>
      </dgm:t>
    </dgm:pt>
    <dgm:pt modelId="{63CC9105-F6FD-4488-87A3-1D00223240E3}" type="sibTrans" cxnId="{31F8476C-82E2-4CA3-ADA2-4B032DD090E9}">
      <dgm:prSet/>
      <dgm:spPr/>
      <dgm:t>
        <a:bodyPr/>
        <a:lstStyle/>
        <a:p>
          <a:endParaRPr lang="en-US">
            <a:latin typeface="Trebuchet MS"/>
            <a:cs typeface="Trebuchet MS"/>
          </a:endParaRPr>
        </a:p>
      </dgm:t>
    </dgm:pt>
    <dgm:pt modelId="{7B468096-D77A-49FC-B2FF-A222E979CF4D}">
      <dgm:prSet phldrT="[Text]"/>
      <dgm:spPr/>
      <dgm:t>
        <a:bodyPr/>
        <a:lstStyle/>
        <a:p>
          <a:r>
            <a:rPr lang="en-US" dirty="0" smtClean="0">
              <a:latin typeface="Trebuchet MS"/>
              <a:cs typeface="Trebuchet MS"/>
            </a:rPr>
            <a:t>R</a:t>
          </a:r>
          <a:endParaRPr lang="en-US" dirty="0">
            <a:latin typeface="Trebuchet MS"/>
            <a:cs typeface="Trebuchet MS"/>
          </a:endParaRPr>
        </a:p>
      </dgm:t>
    </dgm:pt>
    <dgm:pt modelId="{7289CBB2-76BA-45D6-B638-E55D00D04744}" type="parTrans" cxnId="{6A79EA99-07E5-4775-AE30-397BFE8879AF}">
      <dgm:prSet/>
      <dgm:spPr/>
      <dgm:t>
        <a:bodyPr/>
        <a:lstStyle/>
        <a:p>
          <a:endParaRPr lang="en-US">
            <a:latin typeface="Trebuchet MS"/>
            <a:cs typeface="Trebuchet MS"/>
          </a:endParaRPr>
        </a:p>
      </dgm:t>
    </dgm:pt>
    <dgm:pt modelId="{1B2012E4-02C6-4EAB-A06C-52D4FBB2A6BE}" type="sibTrans" cxnId="{6A79EA99-07E5-4775-AE30-397BFE8879AF}">
      <dgm:prSet/>
      <dgm:spPr/>
      <dgm:t>
        <a:bodyPr/>
        <a:lstStyle/>
        <a:p>
          <a:endParaRPr lang="en-US">
            <a:latin typeface="Trebuchet MS"/>
            <a:cs typeface="Trebuchet MS"/>
          </a:endParaRPr>
        </a:p>
      </dgm:t>
    </dgm:pt>
    <dgm:pt modelId="{DBBC8450-B000-469A-9CE6-8104952174CE}">
      <dgm:prSet phldrT="[Text]"/>
      <dgm:spPr/>
      <dgm:t>
        <a:bodyPr/>
        <a:lstStyle/>
        <a:p>
          <a:r>
            <a:rPr lang="en-US" dirty="0" smtClean="0">
              <a:latin typeface="Trebuchet MS"/>
              <a:cs typeface="Trebuchet MS"/>
            </a:rPr>
            <a:t>T</a:t>
          </a:r>
          <a:endParaRPr lang="en-US" dirty="0">
            <a:latin typeface="Trebuchet MS"/>
            <a:cs typeface="Trebuchet MS"/>
          </a:endParaRPr>
        </a:p>
      </dgm:t>
    </dgm:pt>
    <dgm:pt modelId="{32C5D361-F2D8-44E2-B353-3948AF0BBC38}" type="parTrans" cxnId="{80D52B1B-5ADE-48E4-BBBB-2438A25FA297}">
      <dgm:prSet/>
      <dgm:spPr/>
      <dgm:t>
        <a:bodyPr/>
        <a:lstStyle/>
        <a:p>
          <a:endParaRPr lang="en-US">
            <a:latin typeface="Trebuchet MS"/>
            <a:cs typeface="Trebuchet MS"/>
          </a:endParaRPr>
        </a:p>
      </dgm:t>
    </dgm:pt>
    <dgm:pt modelId="{5DEE63DE-CBAF-4772-AAA2-4781075BB7EA}" type="sibTrans" cxnId="{80D52B1B-5ADE-48E4-BBBB-2438A25FA297}">
      <dgm:prSet/>
      <dgm:spPr/>
      <dgm:t>
        <a:bodyPr/>
        <a:lstStyle/>
        <a:p>
          <a:endParaRPr lang="en-US">
            <a:latin typeface="Trebuchet MS"/>
            <a:cs typeface="Trebuchet MS"/>
          </a:endParaRPr>
        </a:p>
      </dgm:t>
    </dgm:pt>
    <dgm:pt modelId="{1395B0BF-2E16-404E-AB12-D9A02E8913A3}">
      <dgm:prSet phldrT="[Text]"/>
      <dgm:spPr/>
      <dgm:t>
        <a:bodyPr/>
        <a:lstStyle/>
        <a:p>
          <a:r>
            <a:rPr lang="en-US" dirty="0" smtClean="0">
              <a:latin typeface="Trebuchet MS"/>
              <a:cs typeface="Trebuchet MS"/>
            </a:rPr>
            <a:t>Realistic</a:t>
          </a:r>
          <a:endParaRPr lang="en-US" dirty="0">
            <a:latin typeface="Trebuchet MS"/>
            <a:cs typeface="Trebuchet MS"/>
          </a:endParaRPr>
        </a:p>
      </dgm:t>
    </dgm:pt>
    <dgm:pt modelId="{5BEAD73B-34FB-4307-8358-3D1666114A86}" type="parTrans" cxnId="{F80150E3-9E51-4992-8674-11F754E23D78}">
      <dgm:prSet/>
      <dgm:spPr/>
      <dgm:t>
        <a:bodyPr/>
        <a:lstStyle/>
        <a:p>
          <a:endParaRPr lang="en-US">
            <a:latin typeface="Trebuchet MS"/>
            <a:cs typeface="Trebuchet MS"/>
          </a:endParaRPr>
        </a:p>
      </dgm:t>
    </dgm:pt>
    <dgm:pt modelId="{F905FE94-EE02-4F5D-9CD4-3F9D611EC40F}" type="sibTrans" cxnId="{F80150E3-9E51-4992-8674-11F754E23D78}">
      <dgm:prSet/>
      <dgm:spPr/>
      <dgm:t>
        <a:bodyPr/>
        <a:lstStyle/>
        <a:p>
          <a:endParaRPr lang="en-US">
            <a:latin typeface="Trebuchet MS"/>
            <a:cs typeface="Trebuchet MS"/>
          </a:endParaRPr>
        </a:p>
      </dgm:t>
    </dgm:pt>
    <dgm:pt modelId="{D6DC96BC-26AD-4E61-88DC-E26A4CB52B40}">
      <dgm:prSet phldrT="[Text]"/>
      <dgm:spPr/>
      <dgm:t>
        <a:bodyPr/>
        <a:lstStyle/>
        <a:p>
          <a:r>
            <a:rPr lang="en-US" dirty="0" smtClean="0">
              <a:latin typeface="Trebuchet MS"/>
              <a:cs typeface="Trebuchet MS"/>
            </a:rPr>
            <a:t>Time-Bound</a:t>
          </a:r>
          <a:endParaRPr lang="en-US" dirty="0">
            <a:latin typeface="Trebuchet MS"/>
            <a:cs typeface="Trebuchet MS"/>
          </a:endParaRPr>
        </a:p>
      </dgm:t>
    </dgm:pt>
    <dgm:pt modelId="{B88C064B-A80D-4F9D-877A-34EB6612846C}" type="parTrans" cxnId="{E2215706-6B57-4CF6-A3E4-66A426192AFF}">
      <dgm:prSet/>
      <dgm:spPr/>
      <dgm:t>
        <a:bodyPr/>
        <a:lstStyle/>
        <a:p>
          <a:endParaRPr lang="en-US">
            <a:latin typeface="Trebuchet MS"/>
            <a:cs typeface="Trebuchet MS"/>
          </a:endParaRPr>
        </a:p>
      </dgm:t>
    </dgm:pt>
    <dgm:pt modelId="{1609CFE9-BCFE-4CB9-834C-F507BB957A82}" type="sibTrans" cxnId="{E2215706-6B57-4CF6-A3E4-66A426192AFF}">
      <dgm:prSet/>
      <dgm:spPr/>
      <dgm:t>
        <a:bodyPr/>
        <a:lstStyle/>
        <a:p>
          <a:endParaRPr lang="en-US">
            <a:latin typeface="Trebuchet MS"/>
            <a:cs typeface="Trebuchet MS"/>
          </a:endParaRPr>
        </a:p>
      </dgm:t>
    </dgm:pt>
    <dgm:pt modelId="{66171001-F13A-40FD-B4C8-F9740BBB8F28}" type="pres">
      <dgm:prSet presAssocID="{A04C3BCC-BFEB-49D3-B178-DD7CD6270CE9}" presName="Name0" presStyleCnt="0">
        <dgm:presLayoutVars>
          <dgm:chPref val="3"/>
          <dgm:dir/>
          <dgm:animLvl val="lvl"/>
          <dgm:resizeHandles/>
        </dgm:presLayoutVars>
      </dgm:prSet>
      <dgm:spPr/>
      <dgm:t>
        <a:bodyPr/>
        <a:lstStyle/>
        <a:p>
          <a:endParaRPr lang="en-US"/>
        </a:p>
      </dgm:t>
    </dgm:pt>
    <dgm:pt modelId="{4BBF7170-AFF9-4058-9349-A375C1C9F777}" type="pres">
      <dgm:prSet presAssocID="{D20B2258-F471-4AE9-9848-3060C2F8FD93}" presName="horFlow" presStyleCnt="0"/>
      <dgm:spPr/>
      <dgm:t>
        <a:bodyPr/>
        <a:lstStyle/>
        <a:p>
          <a:endParaRPr lang="en-US"/>
        </a:p>
      </dgm:t>
    </dgm:pt>
    <dgm:pt modelId="{EE71A568-0FA8-4239-9E45-DA0D235FAF76}" type="pres">
      <dgm:prSet presAssocID="{D20B2258-F471-4AE9-9848-3060C2F8FD93}" presName="bigChev" presStyleLbl="node1" presStyleIdx="0" presStyleCnt="5"/>
      <dgm:spPr/>
      <dgm:t>
        <a:bodyPr/>
        <a:lstStyle/>
        <a:p>
          <a:endParaRPr lang="en-US"/>
        </a:p>
      </dgm:t>
    </dgm:pt>
    <dgm:pt modelId="{18556071-CD00-4AA3-A6A1-9501E60AC42A}" type="pres">
      <dgm:prSet presAssocID="{34D7B6E2-12CD-4031-8747-52FD4C5A953B}" presName="parTrans" presStyleCnt="0"/>
      <dgm:spPr/>
      <dgm:t>
        <a:bodyPr/>
        <a:lstStyle/>
        <a:p>
          <a:endParaRPr lang="en-US"/>
        </a:p>
      </dgm:t>
    </dgm:pt>
    <dgm:pt modelId="{4A2656E1-591C-4BBE-B437-51487E4E7E51}" type="pres">
      <dgm:prSet presAssocID="{6AE33F60-7BE8-4B53-BE1F-F1A7172C01F5}" presName="node" presStyleLbl="alignAccFollowNode1" presStyleIdx="0" presStyleCnt="5" custScaleX="197074">
        <dgm:presLayoutVars>
          <dgm:bulletEnabled val="1"/>
        </dgm:presLayoutVars>
      </dgm:prSet>
      <dgm:spPr/>
      <dgm:t>
        <a:bodyPr/>
        <a:lstStyle/>
        <a:p>
          <a:endParaRPr lang="en-US"/>
        </a:p>
      </dgm:t>
    </dgm:pt>
    <dgm:pt modelId="{1C22245B-7C9D-420D-824D-0EA7B20FAF3F}" type="pres">
      <dgm:prSet presAssocID="{D20B2258-F471-4AE9-9848-3060C2F8FD93}" presName="vSp" presStyleCnt="0"/>
      <dgm:spPr/>
      <dgm:t>
        <a:bodyPr/>
        <a:lstStyle/>
        <a:p>
          <a:endParaRPr lang="en-US"/>
        </a:p>
      </dgm:t>
    </dgm:pt>
    <dgm:pt modelId="{0B04A2BA-14EA-46DD-9FA0-D6DEC03A9AD2}" type="pres">
      <dgm:prSet presAssocID="{6D42EA37-8652-401A-BB8E-035B927CD5DE}" presName="horFlow" presStyleCnt="0"/>
      <dgm:spPr/>
      <dgm:t>
        <a:bodyPr/>
        <a:lstStyle/>
        <a:p>
          <a:endParaRPr lang="en-US"/>
        </a:p>
      </dgm:t>
    </dgm:pt>
    <dgm:pt modelId="{EC8FB142-67D5-4EB7-8F88-5ED14A7DF110}" type="pres">
      <dgm:prSet presAssocID="{6D42EA37-8652-401A-BB8E-035B927CD5DE}" presName="bigChev" presStyleLbl="node1" presStyleIdx="1" presStyleCnt="5"/>
      <dgm:spPr/>
      <dgm:t>
        <a:bodyPr/>
        <a:lstStyle/>
        <a:p>
          <a:endParaRPr lang="en-US"/>
        </a:p>
      </dgm:t>
    </dgm:pt>
    <dgm:pt modelId="{BCBD0D4C-CCE8-445C-9FBE-23DF65BC46E4}" type="pres">
      <dgm:prSet presAssocID="{359CBCF1-A592-47BE-ACAE-218426B1F177}" presName="parTrans" presStyleCnt="0"/>
      <dgm:spPr/>
      <dgm:t>
        <a:bodyPr/>
        <a:lstStyle/>
        <a:p>
          <a:endParaRPr lang="en-US"/>
        </a:p>
      </dgm:t>
    </dgm:pt>
    <dgm:pt modelId="{B05FFDC1-63A7-4094-A469-E6B6EBCD64A2}" type="pres">
      <dgm:prSet presAssocID="{A39AAEEB-13FF-42A9-B880-AF2AEFBE9E0D}" presName="node" presStyleLbl="alignAccFollowNode1" presStyleIdx="1" presStyleCnt="5" custScaleX="197074">
        <dgm:presLayoutVars>
          <dgm:bulletEnabled val="1"/>
        </dgm:presLayoutVars>
      </dgm:prSet>
      <dgm:spPr/>
      <dgm:t>
        <a:bodyPr/>
        <a:lstStyle/>
        <a:p>
          <a:endParaRPr lang="en-US"/>
        </a:p>
      </dgm:t>
    </dgm:pt>
    <dgm:pt modelId="{A6B1C460-6D7C-436C-98CB-3BE8130A0EC5}" type="pres">
      <dgm:prSet presAssocID="{6D42EA37-8652-401A-BB8E-035B927CD5DE}" presName="vSp" presStyleCnt="0"/>
      <dgm:spPr/>
      <dgm:t>
        <a:bodyPr/>
        <a:lstStyle/>
        <a:p>
          <a:endParaRPr lang="en-US"/>
        </a:p>
      </dgm:t>
    </dgm:pt>
    <dgm:pt modelId="{25051727-9A0E-4C86-8CDA-87BE0F6CDFD2}" type="pres">
      <dgm:prSet presAssocID="{1B32175C-56DB-4F7C-9ADA-5D511BE15EA9}" presName="horFlow" presStyleCnt="0"/>
      <dgm:spPr/>
      <dgm:t>
        <a:bodyPr/>
        <a:lstStyle/>
        <a:p>
          <a:endParaRPr lang="en-US"/>
        </a:p>
      </dgm:t>
    </dgm:pt>
    <dgm:pt modelId="{F8FDFD4B-C706-4858-98AB-CD174BBA405C}" type="pres">
      <dgm:prSet presAssocID="{1B32175C-56DB-4F7C-9ADA-5D511BE15EA9}" presName="bigChev" presStyleLbl="node1" presStyleIdx="2" presStyleCnt="5"/>
      <dgm:spPr/>
      <dgm:t>
        <a:bodyPr/>
        <a:lstStyle/>
        <a:p>
          <a:endParaRPr lang="en-US"/>
        </a:p>
      </dgm:t>
    </dgm:pt>
    <dgm:pt modelId="{E6713121-9CCF-45E6-8197-BC5CD7193106}" type="pres">
      <dgm:prSet presAssocID="{0D06D0F7-0438-4540-A450-AAA7CC67B322}" presName="parTrans" presStyleCnt="0"/>
      <dgm:spPr/>
      <dgm:t>
        <a:bodyPr/>
        <a:lstStyle/>
        <a:p>
          <a:endParaRPr lang="en-US"/>
        </a:p>
      </dgm:t>
    </dgm:pt>
    <dgm:pt modelId="{3B740686-0243-43E4-9A54-1B883CBB3EFD}" type="pres">
      <dgm:prSet presAssocID="{42C238D3-45BD-4481-BD2D-C1269387F6CF}" presName="node" presStyleLbl="alignAccFollowNode1" presStyleIdx="2" presStyleCnt="5" custScaleX="197074">
        <dgm:presLayoutVars>
          <dgm:bulletEnabled val="1"/>
        </dgm:presLayoutVars>
      </dgm:prSet>
      <dgm:spPr/>
      <dgm:t>
        <a:bodyPr/>
        <a:lstStyle/>
        <a:p>
          <a:endParaRPr lang="en-US"/>
        </a:p>
      </dgm:t>
    </dgm:pt>
    <dgm:pt modelId="{53D9C33E-206A-4C32-ADF4-408BF3925EA9}" type="pres">
      <dgm:prSet presAssocID="{1B32175C-56DB-4F7C-9ADA-5D511BE15EA9}" presName="vSp" presStyleCnt="0"/>
      <dgm:spPr/>
      <dgm:t>
        <a:bodyPr/>
        <a:lstStyle/>
        <a:p>
          <a:endParaRPr lang="en-US"/>
        </a:p>
      </dgm:t>
    </dgm:pt>
    <dgm:pt modelId="{97651917-2259-41E5-955E-950A4F4CA89D}" type="pres">
      <dgm:prSet presAssocID="{7B468096-D77A-49FC-B2FF-A222E979CF4D}" presName="horFlow" presStyleCnt="0"/>
      <dgm:spPr/>
      <dgm:t>
        <a:bodyPr/>
        <a:lstStyle/>
        <a:p>
          <a:endParaRPr lang="en-US"/>
        </a:p>
      </dgm:t>
    </dgm:pt>
    <dgm:pt modelId="{37C63A12-80B9-4D8D-AEDB-3F86D0F17FC1}" type="pres">
      <dgm:prSet presAssocID="{7B468096-D77A-49FC-B2FF-A222E979CF4D}" presName="bigChev" presStyleLbl="node1" presStyleIdx="3" presStyleCnt="5"/>
      <dgm:spPr/>
      <dgm:t>
        <a:bodyPr/>
        <a:lstStyle/>
        <a:p>
          <a:endParaRPr lang="en-US"/>
        </a:p>
      </dgm:t>
    </dgm:pt>
    <dgm:pt modelId="{E55C463F-DB84-4E09-BDB2-D0F98AA08AE2}" type="pres">
      <dgm:prSet presAssocID="{5BEAD73B-34FB-4307-8358-3D1666114A86}" presName="parTrans" presStyleCnt="0"/>
      <dgm:spPr/>
      <dgm:t>
        <a:bodyPr/>
        <a:lstStyle/>
        <a:p>
          <a:endParaRPr lang="en-US"/>
        </a:p>
      </dgm:t>
    </dgm:pt>
    <dgm:pt modelId="{82263596-E407-4243-9DC1-DE53B1586698}" type="pres">
      <dgm:prSet presAssocID="{1395B0BF-2E16-404E-AB12-D9A02E8913A3}" presName="node" presStyleLbl="alignAccFollowNode1" presStyleIdx="3" presStyleCnt="5" custScaleX="197074">
        <dgm:presLayoutVars>
          <dgm:bulletEnabled val="1"/>
        </dgm:presLayoutVars>
      </dgm:prSet>
      <dgm:spPr/>
      <dgm:t>
        <a:bodyPr/>
        <a:lstStyle/>
        <a:p>
          <a:endParaRPr lang="en-US"/>
        </a:p>
      </dgm:t>
    </dgm:pt>
    <dgm:pt modelId="{0388EE76-8DE9-4746-A78B-D9E92AE3D0A4}" type="pres">
      <dgm:prSet presAssocID="{7B468096-D77A-49FC-B2FF-A222E979CF4D}" presName="vSp" presStyleCnt="0"/>
      <dgm:spPr/>
      <dgm:t>
        <a:bodyPr/>
        <a:lstStyle/>
        <a:p>
          <a:endParaRPr lang="en-US"/>
        </a:p>
      </dgm:t>
    </dgm:pt>
    <dgm:pt modelId="{B28E07C6-954A-462A-9C19-C0AAD8D7A991}" type="pres">
      <dgm:prSet presAssocID="{DBBC8450-B000-469A-9CE6-8104952174CE}" presName="horFlow" presStyleCnt="0"/>
      <dgm:spPr/>
      <dgm:t>
        <a:bodyPr/>
        <a:lstStyle/>
        <a:p>
          <a:endParaRPr lang="en-US"/>
        </a:p>
      </dgm:t>
    </dgm:pt>
    <dgm:pt modelId="{F6A4D672-2C8C-47F6-B0E6-7F4E5B23DFCF}" type="pres">
      <dgm:prSet presAssocID="{DBBC8450-B000-469A-9CE6-8104952174CE}" presName="bigChev" presStyleLbl="node1" presStyleIdx="4" presStyleCnt="5"/>
      <dgm:spPr/>
      <dgm:t>
        <a:bodyPr/>
        <a:lstStyle/>
        <a:p>
          <a:endParaRPr lang="en-US"/>
        </a:p>
      </dgm:t>
    </dgm:pt>
    <dgm:pt modelId="{FDDFD7B6-E30C-4887-AE3C-3E00CBD25E49}" type="pres">
      <dgm:prSet presAssocID="{B88C064B-A80D-4F9D-877A-34EB6612846C}" presName="parTrans" presStyleCnt="0"/>
      <dgm:spPr/>
      <dgm:t>
        <a:bodyPr/>
        <a:lstStyle/>
        <a:p>
          <a:endParaRPr lang="en-US"/>
        </a:p>
      </dgm:t>
    </dgm:pt>
    <dgm:pt modelId="{0CBF492C-F1B1-4EF1-9F08-77668AAB5ED7}" type="pres">
      <dgm:prSet presAssocID="{D6DC96BC-26AD-4E61-88DC-E26A4CB52B40}" presName="node" presStyleLbl="alignAccFollowNode1" presStyleIdx="4" presStyleCnt="5" custScaleX="197074">
        <dgm:presLayoutVars>
          <dgm:bulletEnabled val="1"/>
        </dgm:presLayoutVars>
      </dgm:prSet>
      <dgm:spPr/>
      <dgm:t>
        <a:bodyPr/>
        <a:lstStyle/>
        <a:p>
          <a:endParaRPr lang="en-US"/>
        </a:p>
      </dgm:t>
    </dgm:pt>
  </dgm:ptLst>
  <dgm:cxnLst>
    <dgm:cxn modelId="{31F8476C-82E2-4CA3-ADA2-4B032DD090E9}" srcId="{1B32175C-56DB-4F7C-9ADA-5D511BE15EA9}" destId="{42C238D3-45BD-4481-BD2D-C1269387F6CF}" srcOrd="0" destOrd="0" parTransId="{0D06D0F7-0438-4540-A450-AAA7CC67B322}" sibTransId="{63CC9105-F6FD-4488-87A3-1D00223240E3}"/>
    <dgm:cxn modelId="{E78180AB-D180-4F9E-BE80-0B26B6BA340F}" srcId="{A04C3BCC-BFEB-49D3-B178-DD7CD6270CE9}" destId="{1B32175C-56DB-4F7C-9ADA-5D511BE15EA9}" srcOrd="2" destOrd="0" parTransId="{E8BA73C8-F2C7-4E94-AB29-201901DA3DEA}" sibTransId="{4CCD58C3-9823-425A-9A57-CD963ED1A265}"/>
    <dgm:cxn modelId="{C7BC500D-F22F-4FEA-9855-1BD3B34F6265}" srcId="{A04C3BCC-BFEB-49D3-B178-DD7CD6270CE9}" destId="{D20B2258-F471-4AE9-9848-3060C2F8FD93}" srcOrd="0" destOrd="0" parTransId="{0A0045F3-99C3-47DA-9CAF-2D4616D19872}" sibTransId="{4401B633-A1B4-4D1A-8F3D-0BEDEDF4C7B2}"/>
    <dgm:cxn modelId="{E189D9E0-1501-4B6A-BA50-C638F1448D75}" srcId="{A04C3BCC-BFEB-49D3-B178-DD7CD6270CE9}" destId="{6D42EA37-8652-401A-BB8E-035B927CD5DE}" srcOrd="1" destOrd="0" parTransId="{AE03AF0E-4790-4291-AAAF-C2E510D1FB07}" sibTransId="{B1B7BCB3-91B4-4E62-A8F8-75B9DF7C6569}"/>
    <dgm:cxn modelId="{37BABF7E-4432-5B48-82F7-394C57868429}" type="presOf" srcId="{42C238D3-45BD-4481-BD2D-C1269387F6CF}" destId="{3B740686-0243-43E4-9A54-1B883CBB3EFD}" srcOrd="0" destOrd="0" presId="urn:microsoft.com/office/officeart/2005/8/layout/lProcess3"/>
    <dgm:cxn modelId="{947B3359-7C9A-174E-869E-BF91D2DCBF85}" type="presOf" srcId="{7B468096-D77A-49FC-B2FF-A222E979CF4D}" destId="{37C63A12-80B9-4D8D-AEDB-3F86D0F17FC1}" srcOrd="0" destOrd="0" presId="urn:microsoft.com/office/officeart/2005/8/layout/lProcess3"/>
    <dgm:cxn modelId="{F80150E3-9E51-4992-8674-11F754E23D78}" srcId="{7B468096-D77A-49FC-B2FF-A222E979CF4D}" destId="{1395B0BF-2E16-404E-AB12-D9A02E8913A3}" srcOrd="0" destOrd="0" parTransId="{5BEAD73B-34FB-4307-8358-3D1666114A86}" sibTransId="{F905FE94-EE02-4F5D-9CD4-3F9D611EC40F}"/>
    <dgm:cxn modelId="{85167543-5C48-1343-B76D-7E7004C841E8}" type="presOf" srcId="{1B32175C-56DB-4F7C-9ADA-5D511BE15EA9}" destId="{F8FDFD4B-C706-4858-98AB-CD174BBA405C}" srcOrd="0" destOrd="0" presId="urn:microsoft.com/office/officeart/2005/8/layout/lProcess3"/>
    <dgm:cxn modelId="{C37C0800-71EA-4D44-9ABE-FB8D2654C826}" type="presOf" srcId="{1395B0BF-2E16-404E-AB12-D9A02E8913A3}" destId="{82263596-E407-4243-9DC1-DE53B1586698}" srcOrd="0" destOrd="0" presId="urn:microsoft.com/office/officeart/2005/8/layout/lProcess3"/>
    <dgm:cxn modelId="{9120B000-D4D1-0446-AA7B-F397F261B3FE}" type="presOf" srcId="{A04C3BCC-BFEB-49D3-B178-DD7CD6270CE9}" destId="{66171001-F13A-40FD-B4C8-F9740BBB8F28}" srcOrd="0" destOrd="0" presId="urn:microsoft.com/office/officeart/2005/8/layout/lProcess3"/>
    <dgm:cxn modelId="{35B0A6DF-F11B-4948-8B40-2668961825C9}" type="presOf" srcId="{6AE33F60-7BE8-4B53-BE1F-F1A7172C01F5}" destId="{4A2656E1-591C-4BBE-B437-51487E4E7E51}" srcOrd="0" destOrd="0" presId="urn:microsoft.com/office/officeart/2005/8/layout/lProcess3"/>
    <dgm:cxn modelId="{6A79EA99-07E5-4775-AE30-397BFE8879AF}" srcId="{A04C3BCC-BFEB-49D3-B178-DD7CD6270CE9}" destId="{7B468096-D77A-49FC-B2FF-A222E979CF4D}" srcOrd="3" destOrd="0" parTransId="{7289CBB2-76BA-45D6-B638-E55D00D04744}" sibTransId="{1B2012E4-02C6-4EAB-A06C-52D4FBB2A6BE}"/>
    <dgm:cxn modelId="{8F9B7D26-9286-1E4F-BBC0-1BB33A43C116}" type="presOf" srcId="{D20B2258-F471-4AE9-9848-3060C2F8FD93}" destId="{EE71A568-0FA8-4239-9E45-DA0D235FAF76}" srcOrd="0" destOrd="0" presId="urn:microsoft.com/office/officeart/2005/8/layout/lProcess3"/>
    <dgm:cxn modelId="{6C134089-9790-42A9-B7ED-11A45D0AF25A}" srcId="{6D42EA37-8652-401A-BB8E-035B927CD5DE}" destId="{A39AAEEB-13FF-42A9-B880-AF2AEFBE9E0D}" srcOrd="0" destOrd="0" parTransId="{359CBCF1-A592-47BE-ACAE-218426B1F177}" sibTransId="{F36B1E42-378E-4734-8097-B95986E430E1}"/>
    <dgm:cxn modelId="{C1291FB7-52A5-C34A-9DF0-BEA27C8B6261}" type="presOf" srcId="{6D42EA37-8652-401A-BB8E-035B927CD5DE}" destId="{EC8FB142-67D5-4EB7-8F88-5ED14A7DF110}" srcOrd="0" destOrd="0" presId="urn:microsoft.com/office/officeart/2005/8/layout/lProcess3"/>
    <dgm:cxn modelId="{E2215706-6B57-4CF6-A3E4-66A426192AFF}" srcId="{DBBC8450-B000-469A-9CE6-8104952174CE}" destId="{D6DC96BC-26AD-4E61-88DC-E26A4CB52B40}" srcOrd="0" destOrd="0" parTransId="{B88C064B-A80D-4F9D-877A-34EB6612846C}" sibTransId="{1609CFE9-BCFE-4CB9-834C-F507BB957A82}"/>
    <dgm:cxn modelId="{833CD0A4-9D87-5F44-A4D3-9947A41559A6}" type="presOf" srcId="{D6DC96BC-26AD-4E61-88DC-E26A4CB52B40}" destId="{0CBF492C-F1B1-4EF1-9F08-77668AAB5ED7}" srcOrd="0" destOrd="0" presId="urn:microsoft.com/office/officeart/2005/8/layout/lProcess3"/>
    <dgm:cxn modelId="{BC25C256-E295-F24A-82DB-17EA6299A764}" type="presOf" srcId="{A39AAEEB-13FF-42A9-B880-AF2AEFBE9E0D}" destId="{B05FFDC1-63A7-4094-A469-E6B6EBCD64A2}" srcOrd="0" destOrd="0" presId="urn:microsoft.com/office/officeart/2005/8/layout/lProcess3"/>
    <dgm:cxn modelId="{916EE932-D1A7-4642-B405-98C8F3EDCBB7}" srcId="{D20B2258-F471-4AE9-9848-3060C2F8FD93}" destId="{6AE33F60-7BE8-4B53-BE1F-F1A7172C01F5}" srcOrd="0" destOrd="0" parTransId="{34D7B6E2-12CD-4031-8747-52FD4C5A953B}" sibTransId="{C0DC3215-1BD4-4D2D-85A4-41B726AE8E15}"/>
    <dgm:cxn modelId="{C6830E52-8062-DC42-9385-EB0336FA18B4}" type="presOf" srcId="{DBBC8450-B000-469A-9CE6-8104952174CE}" destId="{F6A4D672-2C8C-47F6-B0E6-7F4E5B23DFCF}" srcOrd="0" destOrd="0" presId="urn:microsoft.com/office/officeart/2005/8/layout/lProcess3"/>
    <dgm:cxn modelId="{80D52B1B-5ADE-48E4-BBBB-2438A25FA297}" srcId="{A04C3BCC-BFEB-49D3-B178-DD7CD6270CE9}" destId="{DBBC8450-B000-469A-9CE6-8104952174CE}" srcOrd="4" destOrd="0" parTransId="{32C5D361-F2D8-44E2-B353-3948AF0BBC38}" sibTransId="{5DEE63DE-CBAF-4772-AAA2-4781075BB7EA}"/>
    <dgm:cxn modelId="{6F137961-9BB8-4344-89E1-DADE4DB32D77}" type="presParOf" srcId="{66171001-F13A-40FD-B4C8-F9740BBB8F28}" destId="{4BBF7170-AFF9-4058-9349-A375C1C9F777}" srcOrd="0" destOrd="0" presId="urn:microsoft.com/office/officeart/2005/8/layout/lProcess3"/>
    <dgm:cxn modelId="{E0A3C097-5BBC-7A44-B07D-07F144DF8644}" type="presParOf" srcId="{4BBF7170-AFF9-4058-9349-A375C1C9F777}" destId="{EE71A568-0FA8-4239-9E45-DA0D235FAF76}" srcOrd="0" destOrd="0" presId="urn:microsoft.com/office/officeart/2005/8/layout/lProcess3"/>
    <dgm:cxn modelId="{5121885E-74B6-2E4B-AE96-DC51756A0220}" type="presParOf" srcId="{4BBF7170-AFF9-4058-9349-A375C1C9F777}" destId="{18556071-CD00-4AA3-A6A1-9501E60AC42A}" srcOrd="1" destOrd="0" presId="urn:microsoft.com/office/officeart/2005/8/layout/lProcess3"/>
    <dgm:cxn modelId="{5FC059CE-1A65-BC4C-A5CC-7AC487D97624}" type="presParOf" srcId="{4BBF7170-AFF9-4058-9349-A375C1C9F777}" destId="{4A2656E1-591C-4BBE-B437-51487E4E7E51}" srcOrd="2" destOrd="0" presId="urn:microsoft.com/office/officeart/2005/8/layout/lProcess3"/>
    <dgm:cxn modelId="{686289FD-5EBB-4043-A5E2-687CC497009F}" type="presParOf" srcId="{66171001-F13A-40FD-B4C8-F9740BBB8F28}" destId="{1C22245B-7C9D-420D-824D-0EA7B20FAF3F}" srcOrd="1" destOrd="0" presId="urn:microsoft.com/office/officeart/2005/8/layout/lProcess3"/>
    <dgm:cxn modelId="{C8AABCB1-6161-364E-BC33-7E0AD3175ACA}" type="presParOf" srcId="{66171001-F13A-40FD-B4C8-F9740BBB8F28}" destId="{0B04A2BA-14EA-46DD-9FA0-D6DEC03A9AD2}" srcOrd="2" destOrd="0" presId="urn:microsoft.com/office/officeart/2005/8/layout/lProcess3"/>
    <dgm:cxn modelId="{D0300511-8D59-FD4D-B086-4BBC911A49AC}" type="presParOf" srcId="{0B04A2BA-14EA-46DD-9FA0-D6DEC03A9AD2}" destId="{EC8FB142-67D5-4EB7-8F88-5ED14A7DF110}" srcOrd="0" destOrd="0" presId="urn:microsoft.com/office/officeart/2005/8/layout/lProcess3"/>
    <dgm:cxn modelId="{BF987B75-EFCA-0B40-A2E8-FC502F5D728C}" type="presParOf" srcId="{0B04A2BA-14EA-46DD-9FA0-D6DEC03A9AD2}" destId="{BCBD0D4C-CCE8-445C-9FBE-23DF65BC46E4}" srcOrd="1" destOrd="0" presId="urn:microsoft.com/office/officeart/2005/8/layout/lProcess3"/>
    <dgm:cxn modelId="{DD13BEDE-0E2B-A242-A376-C59B448AB333}" type="presParOf" srcId="{0B04A2BA-14EA-46DD-9FA0-D6DEC03A9AD2}" destId="{B05FFDC1-63A7-4094-A469-E6B6EBCD64A2}" srcOrd="2" destOrd="0" presId="urn:microsoft.com/office/officeart/2005/8/layout/lProcess3"/>
    <dgm:cxn modelId="{E35E9EAD-3A47-4E4D-9971-3CA2423E4D74}" type="presParOf" srcId="{66171001-F13A-40FD-B4C8-F9740BBB8F28}" destId="{A6B1C460-6D7C-436C-98CB-3BE8130A0EC5}" srcOrd="3" destOrd="0" presId="urn:microsoft.com/office/officeart/2005/8/layout/lProcess3"/>
    <dgm:cxn modelId="{C98B473E-91C6-164C-931B-4BA3313FF480}" type="presParOf" srcId="{66171001-F13A-40FD-B4C8-F9740BBB8F28}" destId="{25051727-9A0E-4C86-8CDA-87BE0F6CDFD2}" srcOrd="4" destOrd="0" presId="urn:microsoft.com/office/officeart/2005/8/layout/lProcess3"/>
    <dgm:cxn modelId="{3A1EED1D-359E-904E-B0B6-61D067BA2573}" type="presParOf" srcId="{25051727-9A0E-4C86-8CDA-87BE0F6CDFD2}" destId="{F8FDFD4B-C706-4858-98AB-CD174BBA405C}" srcOrd="0" destOrd="0" presId="urn:microsoft.com/office/officeart/2005/8/layout/lProcess3"/>
    <dgm:cxn modelId="{1D5A0661-B516-6442-B4D2-65AC70A878E0}" type="presParOf" srcId="{25051727-9A0E-4C86-8CDA-87BE0F6CDFD2}" destId="{E6713121-9CCF-45E6-8197-BC5CD7193106}" srcOrd="1" destOrd="0" presId="urn:microsoft.com/office/officeart/2005/8/layout/lProcess3"/>
    <dgm:cxn modelId="{158AE6C5-5A3F-7E43-BCD9-B26FF7C0AEA0}" type="presParOf" srcId="{25051727-9A0E-4C86-8CDA-87BE0F6CDFD2}" destId="{3B740686-0243-43E4-9A54-1B883CBB3EFD}" srcOrd="2" destOrd="0" presId="urn:microsoft.com/office/officeart/2005/8/layout/lProcess3"/>
    <dgm:cxn modelId="{2BB742F0-FFCB-864C-A715-0A03B780A90A}" type="presParOf" srcId="{66171001-F13A-40FD-B4C8-F9740BBB8F28}" destId="{53D9C33E-206A-4C32-ADF4-408BF3925EA9}" srcOrd="5" destOrd="0" presId="urn:microsoft.com/office/officeart/2005/8/layout/lProcess3"/>
    <dgm:cxn modelId="{B62A67E7-EA95-A94C-814D-A3AA00CFC1AD}" type="presParOf" srcId="{66171001-F13A-40FD-B4C8-F9740BBB8F28}" destId="{97651917-2259-41E5-955E-950A4F4CA89D}" srcOrd="6" destOrd="0" presId="urn:microsoft.com/office/officeart/2005/8/layout/lProcess3"/>
    <dgm:cxn modelId="{041097A3-A064-ED40-8C59-32CC1FFBE299}" type="presParOf" srcId="{97651917-2259-41E5-955E-950A4F4CA89D}" destId="{37C63A12-80B9-4D8D-AEDB-3F86D0F17FC1}" srcOrd="0" destOrd="0" presId="urn:microsoft.com/office/officeart/2005/8/layout/lProcess3"/>
    <dgm:cxn modelId="{B3824FF9-AB65-5E4E-ABDC-2B4DD707C6E9}" type="presParOf" srcId="{97651917-2259-41E5-955E-950A4F4CA89D}" destId="{E55C463F-DB84-4E09-BDB2-D0F98AA08AE2}" srcOrd="1" destOrd="0" presId="urn:microsoft.com/office/officeart/2005/8/layout/lProcess3"/>
    <dgm:cxn modelId="{2141A176-FC2F-C548-84BA-D5FF021F89BD}" type="presParOf" srcId="{97651917-2259-41E5-955E-950A4F4CA89D}" destId="{82263596-E407-4243-9DC1-DE53B1586698}" srcOrd="2" destOrd="0" presId="urn:microsoft.com/office/officeart/2005/8/layout/lProcess3"/>
    <dgm:cxn modelId="{8913FC6B-4F17-7D44-A780-39EC5C2D818B}" type="presParOf" srcId="{66171001-F13A-40FD-B4C8-F9740BBB8F28}" destId="{0388EE76-8DE9-4746-A78B-D9E92AE3D0A4}" srcOrd="7" destOrd="0" presId="urn:microsoft.com/office/officeart/2005/8/layout/lProcess3"/>
    <dgm:cxn modelId="{94121234-F480-3D48-8184-1D04468D3D1F}" type="presParOf" srcId="{66171001-F13A-40FD-B4C8-F9740BBB8F28}" destId="{B28E07C6-954A-462A-9C19-C0AAD8D7A991}" srcOrd="8" destOrd="0" presId="urn:microsoft.com/office/officeart/2005/8/layout/lProcess3"/>
    <dgm:cxn modelId="{79ACB7AF-B12F-444B-A852-502A9A9F8F44}" type="presParOf" srcId="{B28E07C6-954A-462A-9C19-C0AAD8D7A991}" destId="{F6A4D672-2C8C-47F6-B0E6-7F4E5B23DFCF}" srcOrd="0" destOrd="0" presId="urn:microsoft.com/office/officeart/2005/8/layout/lProcess3"/>
    <dgm:cxn modelId="{4BA86653-BC73-BA41-B79F-5EAD2B6527DF}" type="presParOf" srcId="{B28E07C6-954A-462A-9C19-C0AAD8D7A991}" destId="{FDDFD7B6-E30C-4887-AE3C-3E00CBD25E49}" srcOrd="1" destOrd="0" presId="urn:microsoft.com/office/officeart/2005/8/layout/lProcess3"/>
    <dgm:cxn modelId="{6819AD04-6DA1-D04E-B23D-85336A7130A2}" type="presParOf" srcId="{B28E07C6-954A-462A-9C19-C0AAD8D7A991}" destId="{0CBF492C-F1B1-4EF1-9F08-77668AAB5ED7}"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2F7840-9B5C-40C4-9492-53F66EFD4D99}" type="doc">
      <dgm:prSet loTypeId="urn:microsoft.com/office/officeart/2005/8/layout/radial6" loCatId="cycle" qsTypeId="urn:microsoft.com/office/officeart/2005/8/quickstyle/simple4" qsCatId="simple" csTypeId="urn:microsoft.com/office/officeart/2005/8/colors/accent1_3" csCatId="accent1" phldr="1"/>
      <dgm:spPr/>
      <dgm:t>
        <a:bodyPr/>
        <a:lstStyle/>
        <a:p>
          <a:endParaRPr lang="en-US"/>
        </a:p>
      </dgm:t>
    </dgm:pt>
    <dgm:pt modelId="{13063528-94BB-4F09-8EAA-1293E2BE9EFE}">
      <dgm:prSet phldrT="[Text]"/>
      <dgm:spPr/>
      <dgm:t>
        <a:bodyPr/>
        <a:lstStyle/>
        <a:p>
          <a:r>
            <a:rPr lang="en-US" dirty="0" smtClean="0">
              <a:latin typeface="Trebuchet MS"/>
              <a:cs typeface="Trebuchet MS"/>
            </a:rPr>
            <a:t>SMART Goals</a:t>
          </a:r>
          <a:endParaRPr lang="en-US" dirty="0">
            <a:latin typeface="Trebuchet MS"/>
            <a:cs typeface="Trebuchet MS"/>
          </a:endParaRPr>
        </a:p>
      </dgm:t>
    </dgm:pt>
    <dgm:pt modelId="{F1EE699E-A292-4C2A-8ED3-ED04BFB7E9B5}" type="parTrans" cxnId="{F5733FEF-BEB4-4364-A951-52175007D687}">
      <dgm:prSet/>
      <dgm:spPr/>
      <dgm:t>
        <a:bodyPr/>
        <a:lstStyle/>
        <a:p>
          <a:endParaRPr lang="en-US">
            <a:latin typeface="Trebuchet MS"/>
            <a:cs typeface="Trebuchet MS"/>
          </a:endParaRPr>
        </a:p>
      </dgm:t>
    </dgm:pt>
    <dgm:pt modelId="{36810D75-C8B3-4D07-9F3F-4BB9A9254E3A}" type="sibTrans" cxnId="{F5733FEF-BEB4-4364-A951-52175007D687}">
      <dgm:prSet/>
      <dgm:spPr/>
      <dgm:t>
        <a:bodyPr/>
        <a:lstStyle/>
        <a:p>
          <a:endParaRPr lang="en-US">
            <a:latin typeface="Trebuchet MS"/>
            <a:cs typeface="Trebuchet MS"/>
          </a:endParaRPr>
        </a:p>
      </dgm:t>
    </dgm:pt>
    <dgm:pt modelId="{93B39B36-2E26-453A-A4B8-CE54645B7DEA}">
      <dgm:prSet phldrT="[Text]" custT="1"/>
      <dgm:spPr/>
      <dgm:t>
        <a:bodyPr/>
        <a:lstStyle/>
        <a:p>
          <a:r>
            <a:rPr lang="en-US" sz="2400" dirty="0" smtClean="0">
              <a:latin typeface="Trebuchet MS"/>
              <a:cs typeface="Trebuchet MS"/>
            </a:rPr>
            <a:t>Energize</a:t>
          </a:r>
          <a:endParaRPr lang="en-US" sz="2400" dirty="0">
            <a:latin typeface="Trebuchet MS"/>
            <a:cs typeface="Trebuchet MS"/>
          </a:endParaRPr>
        </a:p>
      </dgm:t>
    </dgm:pt>
    <dgm:pt modelId="{F70CD5E6-9CCD-4D05-A896-15108F3D11B8}" type="parTrans" cxnId="{3BDC022F-18B3-488A-AA18-01D09C30A7FF}">
      <dgm:prSet/>
      <dgm:spPr/>
      <dgm:t>
        <a:bodyPr/>
        <a:lstStyle/>
        <a:p>
          <a:endParaRPr lang="en-US">
            <a:latin typeface="Trebuchet MS"/>
            <a:cs typeface="Trebuchet MS"/>
          </a:endParaRPr>
        </a:p>
      </dgm:t>
    </dgm:pt>
    <dgm:pt modelId="{57C3001D-959B-4612-973C-8A6894F802BC}" type="sibTrans" cxnId="{3BDC022F-18B3-488A-AA18-01D09C30A7FF}">
      <dgm:prSet/>
      <dgm:spPr/>
      <dgm:t>
        <a:bodyPr/>
        <a:lstStyle/>
        <a:p>
          <a:endParaRPr lang="en-US" dirty="0">
            <a:latin typeface="Trebuchet MS"/>
            <a:cs typeface="Trebuchet MS"/>
          </a:endParaRPr>
        </a:p>
      </dgm:t>
    </dgm:pt>
    <dgm:pt modelId="{652740FA-349C-4675-95A7-C1CA075F7111}">
      <dgm:prSet phldrT="[Text]" custT="1"/>
      <dgm:spPr/>
      <dgm:t>
        <a:bodyPr/>
        <a:lstStyle/>
        <a:p>
          <a:r>
            <a:rPr lang="en-US" sz="2400" dirty="0" smtClean="0">
              <a:latin typeface="Trebuchet MS"/>
              <a:cs typeface="Trebuchet MS"/>
            </a:rPr>
            <a:t>Give Direction</a:t>
          </a:r>
          <a:endParaRPr lang="en-US" sz="2400" dirty="0">
            <a:latin typeface="Trebuchet MS"/>
            <a:cs typeface="Trebuchet MS"/>
          </a:endParaRPr>
        </a:p>
      </dgm:t>
    </dgm:pt>
    <dgm:pt modelId="{4D9856D2-8E3F-40DD-A0FD-6185FC748FB1}" type="parTrans" cxnId="{F41B6487-D118-4884-9EBC-927AB72E2BDD}">
      <dgm:prSet/>
      <dgm:spPr/>
      <dgm:t>
        <a:bodyPr/>
        <a:lstStyle/>
        <a:p>
          <a:endParaRPr lang="en-US">
            <a:latin typeface="Trebuchet MS"/>
            <a:cs typeface="Trebuchet MS"/>
          </a:endParaRPr>
        </a:p>
      </dgm:t>
    </dgm:pt>
    <dgm:pt modelId="{B1E1D6DD-0A15-4B5F-A030-A4545FE40784}" type="sibTrans" cxnId="{F41B6487-D118-4884-9EBC-927AB72E2BDD}">
      <dgm:prSet/>
      <dgm:spPr/>
      <dgm:t>
        <a:bodyPr/>
        <a:lstStyle/>
        <a:p>
          <a:endParaRPr lang="en-US" dirty="0">
            <a:latin typeface="Trebuchet MS"/>
            <a:cs typeface="Trebuchet MS"/>
          </a:endParaRPr>
        </a:p>
      </dgm:t>
    </dgm:pt>
    <dgm:pt modelId="{20EEB966-1DFC-403A-A45D-01426A4777C8}">
      <dgm:prSet phldrT="[Text]" custT="1"/>
      <dgm:spPr/>
      <dgm:t>
        <a:bodyPr/>
        <a:lstStyle/>
        <a:p>
          <a:r>
            <a:rPr lang="en-US" sz="2400" dirty="0" smtClean="0">
              <a:latin typeface="Trebuchet MS"/>
              <a:cs typeface="Trebuchet MS"/>
            </a:rPr>
            <a:t>Provide Challenge</a:t>
          </a:r>
          <a:endParaRPr lang="en-US" sz="2400" dirty="0">
            <a:latin typeface="Trebuchet MS"/>
            <a:cs typeface="Trebuchet MS"/>
          </a:endParaRPr>
        </a:p>
      </dgm:t>
    </dgm:pt>
    <dgm:pt modelId="{D4BFC8F6-9BB5-4D50-9040-F2E0A8FDA6E3}" type="parTrans" cxnId="{019821E8-92DD-4209-8312-27C1D4136CBB}">
      <dgm:prSet/>
      <dgm:spPr/>
      <dgm:t>
        <a:bodyPr/>
        <a:lstStyle/>
        <a:p>
          <a:endParaRPr lang="en-US">
            <a:latin typeface="Trebuchet MS"/>
            <a:cs typeface="Trebuchet MS"/>
          </a:endParaRPr>
        </a:p>
      </dgm:t>
    </dgm:pt>
    <dgm:pt modelId="{D4810532-F901-4556-9A45-F9708F664A67}" type="sibTrans" cxnId="{019821E8-92DD-4209-8312-27C1D4136CBB}">
      <dgm:prSet/>
      <dgm:spPr/>
      <dgm:t>
        <a:bodyPr/>
        <a:lstStyle/>
        <a:p>
          <a:endParaRPr lang="en-US" dirty="0">
            <a:latin typeface="Trebuchet MS"/>
            <a:cs typeface="Trebuchet MS"/>
          </a:endParaRPr>
        </a:p>
      </dgm:t>
    </dgm:pt>
    <dgm:pt modelId="{35B38318-8BB5-4BE9-8AE0-FE0F3B20F1EE}">
      <dgm:prSet phldrT="[Text]" custT="1"/>
      <dgm:spPr/>
      <dgm:t>
        <a:bodyPr/>
        <a:lstStyle/>
        <a:p>
          <a:r>
            <a:rPr lang="en-US" sz="2400" dirty="0" smtClean="0">
              <a:latin typeface="Trebuchet MS"/>
              <a:cs typeface="Trebuchet MS"/>
            </a:rPr>
            <a:t>Make You Think Outside the Box</a:t>
          </a:r>
          <a:endParaRPr lang="en-US" sz="2400" dirty="0">
            <a:latin typeface="Trebuchet MS"/>
            <a:cs typeface="Trebuchet MS"/>
          </a:endParaRPr>
        </a:p>
      </dgm:t>
    </dgm:pt>
    <dgm:pt modelId="{4D7A19B4-B02D-4961-83B4-2767D5657681}" type="parTrans" cxnId="{875725DB-36BD-4929-AA86-4C80FAEAD629}">
      <dgm:prSet/>
      <dgm:spPr/>
      <dgm:t>
        <a:bodyPr/>
        <a:lstStyle/>
        <a:p>
          <a:endParaRPr lang="en-US">
            <a:latin typeface="Trebuchet MS"/>
            <a:cs typeface="Trebuchet MS"/>
          </a:endParaRPr>
        </a:p>
      </dgm:t>
    </dgm:pt>
    <dgm:pt modelId="{FA10C6F6-6E22-480C-9923-D7BC85E0543B}" type="sibTrans" cxnId="{875725DB-36BD-4929-AA86-4C80FAEAD629}">
      <dgm:prSet/>
      <dgm:spPr/>
      <dgm:t>
        <a:bodyPr/>
        <a:lstStyle/>
        <a:p>
          <a:endParaRPr lang="en-US" dirty="0">
            <a:latin typeface="Trebuchet MS"/>
            <a:cs typeface="Trebuchet MS"/>
          </a:endParaRPr>
        </a:p>
      </dgm:t>
    </dgm:pt>
    <dgm:pt modelId="{DA8C54AF-EA23-4544-BBDE-8F075EA72796}" type="pres">
      <dgm:prSet presAssocID="{012F7840-9B5C-40C4-9492-53F66EFD4D99}" presName="Name0" presStyleCnt="0">
        <dgm:presLayoutVars>
          <dgm:chMax val="1"/>
          <dgm:dir/>
          <dgm:animLvl val="ctr"/>
          <dgm:resizeHandles val="exact"/>
        </dgm:presLayoutVars>
      </dgm:prSet>
      <dgm:spPr/>
      <dgm:t>
        <a:bodyPr/>
        <a:lstStyle/>
        <a:p>
          <a:endParaRPr lang="en-US"/>
        </a:p>
      </dgm:t>
    </dgm:pt>
    <dgm:pt modelId="{5BB302F7-33BE-45FF-883C-A7AEF0B2C1B0}" type="pres">
      <dgm:prSet presAssocID="{13063528-94BB-4F09-8EAA-1293E2BE9EFE}" presName="centerShape" presStyleLbl="node0" presStyleIdx="0" presStyleCnt="1"/>
      <dgm:spPr/>
      <dgm:t>
        <a:bodyPr/>
        <a:lstStyle/>
        <a:p>
          <a:endParaRPr lang="en-US"/>
        </a:p>
      </dgm:t>
    </dgm:pt>
    <dgm:pt modelId="{3C968E52-3C6A-456A-9CFB-91445A68A810}" type="pres">
      <dgm:prSet presAssocID="{93B39B36-2E26-453A-A4B8-CE54645B7DEA}" presName="node" presStyleLbl="node1" presStyleIdx="0" presStyleCnt="4" custScaleX="149744" custScaleY="153133" custRadScaleRad="108457" custRadScaleInc="158080">
        <dgm:presLayoutVars>
          <dgm:bulletEnabled val="1"/>
        </dgm:presLayoutVars>
      </dgm:prSet>
      <dgm:spPr/>
      <dgm:t>
        <a:bodyPr/>
        <a:lstStyle/>
        <a:p>
          <a:endParaRPr lang="en-US"/>
        </a:p>
      </dgm:t>
    </dgm:pt>
    <dgm:pt modelId="{596E48DB-7344-4BFD-A321-28D597BA2699}" type="pres">
      <dgm:prSet presAssocID="{93B39B36-2E26-453A-A4B8-CE54645B7DEA}" presName="dummy" presStyleCnt="0"/>
      <dgm:spPr/>
      <dgm:t>
        <a:bodyPr/>
        <a:lstStyle/>
        <a:p>
          <a:endParaRPr lang="en-US"/>
        </a:p>
      </dgm:t>
    </dgm:pt>
    <dgm:pt modelId="{21B80A06-0AC7-4B02-8A3D-D33DC493F9EE}" type="pres">
      <dgm:prSet presAssocID="{57C3001D-959B-4612-973C-8A6894F802BC}" presName="sibTrans" presStyleLbl="sibTrans2D1" presStyleIdx="0" presStyleCnt="4"/>
      <dgm:spPr/>
      <dgm:t>
        <a:bodyPr/>
        <a:lstStyle/>
        <a:p>
          <a:endParaRPr lang="en-US"/>
        </a:p>
      </dgm:t>
    </dgm:pt>
    <dgm:pt modelId="{A96A8C12-219A-459A-8404-1CCC6F3DBF15}" type="pres">
      <dgm:prSet presAssocID="{652740FA-349C-4675-95A7-C1CA075F7111}" presName="node" presStyleLbl="node1" presStyleIdx="1" presStyleCnt="4" custScaleX="149744" custScaleY="153133" custRadScaleRad="114861" custRadScaleInc="153156">
        <dgm:presLayoutVars>
          <dgm:bulletEnabled val="1"/>
        </dgm:presLayoutVars>
      </dgm:prSet>
      <dgm:spPr/>
      <dgm:t>
        <a:bodyPr/>
        <a:lstStyle/>
        <a:p>
          <a:endParaRPr lang="en-US"/>
        </a:p>
      </dgm:t>
    </dgm:pt>
    <dgm:pt modelId="{FA11827B-3D62-43BA-A212-0CAB8E32F67F}" type="pres">
      <dgm:prSet presAssocID="{652740FA-349C-4675-95A7-C1CA075F7111}" presName="dummy" presStyleCnt="0"/>
      <dgm:spPr/>
      <dgm:t>
        <a:bodyPr/>
        <a:lstStyle/>
        <a:p>
          <a:endParaRPr lang="en-US"/>
        </a:p>
      </dgm:t>
    </dgm:pt>
    <dgm:pt modelId="{C06B85CA-1899-4CF8-B8A4-1D7390C03F22}" type="pres">
      <dgm:prSet presAssocID="{B1E1D6DD-0A15-4B5F-A030-A4545FE40784}" presName="sibTrans" presStyleLbl="sibTrans2D1" presStyleIdx="1" presStyleCnt="4"/>
      <dgm:spPr/>
      <dgm:t>
        <a:bodyPr/>
        <a:lstStyle/>
        <a:p>
          <a:endParaRPr lang="en-US"/>
        </a:p>
      </dgm:t>
    </dgm:pt>
    <dgm:pt modelId="{2065394F-6BFE-4D68-A3A1-4CAE19EFE25F}" type="pres">
      <dgm:prSet presAssocID="{20EEB966-1DFC-403A-A45D-01426A4777C8}" presName="node" presStyleLbl="node1" presStyleIdx="2" presStyleCnt="4" custScaleX="149744" custScaleY="153133" custRadScaleRad="116655" custRadScaleInc="161920">
        <dgm:presLayoutVars>
          <dgm:bulletEnabled val="1"/>
        </dgm:presLayoutVars>
      </dgm:prSet>
      <dgm:spPr/>
      <dgm:t>
        <a:bodyPr/>
        <a:lstStyle/>
        <a:p>
          <a:endParaRPr lang="en-US"/>
        </a:p>
      </dgm:t>
    </dgm:pt>
    <dgm:pt modelId="{8629B2CF-280E-4C8D-A05C-E33407BDB91F}" type="pres">
      <dgm:prSet presAssocID="{20EEB966-1DFC-403A-A45D-01426A4777C8}" presName="dummy" presStyleCnt="0"/>
      <dgm:spPr/>
      <dgm:t>
        <a:bodyPr/>
        <a:lstStyle/>
        <a:p>
          <a:endParaRPr lang="en-US"/>
        </a:p>
      </dgm:t>
    </dgm:pt>
    <dgm:pt modelId="{578D093B-A991-4382-B114-E0545D966794}" type="pres">
      <dgm:prSet presAssocID="{D4810532-F901-4556-9A45-F9708F664A67}" presName="sibTrans" presStyleLbl="sibTrans2D1" presStyleIdx="2" presStyleCnt="4"/>
      <dgm:spPr/>
      <dgm:t>
        <a:bodyPr/>
        <a:lstStyle/>
        <a:p>
          <a:endParaRPr lang="en-US"/>
        </a:p>
      </dgm:t>
    </dgm:pt>
    <dgm:pt modelId="{342C504B-8518-4FA4-942C-0941CAEE6D4A}" type="pres">
      <dgm:prSet presAssocID="{35B38318-8BB5-4BE9-8AE0-FE0F3B20F1EE}" presName="node" presStyleLbl="node1" presStyleIdx="3" presStyleCnt="4" custScaleX="149744" custScaleY="153133" custRadScaleRad="112749" custRadScaleInc="130405">
        <dgm:presLayoutVars>
          <dgm:bulletEnabled val="1"/>
        </dgm:presLayoutVars>
      </dgm:prSet>
      <dgm:spPr/>
      <dgm:t>
        <a:bodyPr/>
        <a:lstStyle/>
        <a:p>
          <a:endParaRPr lang="en-US"/>
        </a:p>
      </dgm:t>
    </dgm:pt>
    <dgm:pt modelId="{4D60AD81-EC66-434E-A9AF-1CB41A029284}" type="pres">
      <dgm:prSet presAssocID="{35B38318-8BB5-4BE9-8AE0-FE0F3B20F1EE}" presName="dummy" presStyleCnt="0"/>
      <dgm:spPr/>
      <dgm:t>
        <a:bodyPr/>
        <a:lstStyle/>
        <a:p>
          <a:endParaRPr lang="en-US"/>
        </a:p>
      </dgm:t>
    </dgm:pt>
    <dgm:pt modelId="{4AE0D363-5C78-42D6-A68D-2F0E19BECA13}" type="pres">
      <dgm:prSet presAssocID="{FA10C6F6-6E22-480C-9923-D7BC85E0543B}" presName="sibTrans" presStyleLbl="sibTrans2D1" presStyleIdx="3" presStyleCnt="4"/>
      <dgm:spPr/>
      <dgm:t>
        <a:bodyPr/>
        <a:lstStyle/>
        <a:p>
          <a:endParaRPr lang="en-US"/>
        </a:p>
      </dgm:t>
    </dgm:pt>
  </dgm:ptLst>
  <dgm:cxnLst>
    <dgm:cxn modelId="{BA473F5A-1D83-B943-BE44-FD5DD3933666}" type="presOf" srcId="{57C3001D-959B-4612-973C-8A6894F802BC}" destId="{21B80A06-0AC7-4B02-8A3D-D33DC493F9EE}" srcOrd="0" destOrd="0" presId="urn:microsoft.com/office/officeart/2005/8/layout/radial6"/>
    <dgm:cxn modelId="{A38F886C-FDCE-2740-B8F3-DFAE93376E9E}" type="presOf" srcId="{D4810532-F901-4556-9A45-F9708F664A67}" destId="{578D093B-A991-4382-B114-E0545D966794}" srcOrd="0" destOrd="0" presId="urn:microsoft.com/office/officeart/2005/8/layout/radial6"/>
    <dgm:cxn modelId="{2F8BAF31-F98C-4349-A786-3AA748867FB4}" type="presOf" srcId="{012F7840-9B5C-40C4-9492-53F66EFD4D99}" destId="{DA8C54AF-EA23-4544-BBDE-8F075EA72796}" srcOrd="0" destOrd="0" presId="urn:microsoft.com/office/officeart/2005/8/layout/radial6"/>
    <dgm:cxn modelId="{56BC2138-F188-3A43-BD30-1953F9F03D0C}" type="presOf" srcId="{93B39B36-2E26-453A-A4B8-CE54645B7DEA}" destId="{3C968E52-3C6A-456A-9CFB-91445A68A810}" srcOrd="0" destOrd="0" presId="urn:microsoft.com/office/officeart/2005/8/layout/radial6"/>
    <dgm:cxn modelId="{468B8BD2-DC49-5649-B54E-18BECE52789C}" type="presOf" srcId="{20EEB966-1DFC-403A-A45D-01426A4777C8}" destId="{2065394F-6BFE-4D68-A3A1-4CAE19EFE25F}" srcOrd="0" destOrd="0" presId="urn:microsoft.com/office/officeart/2005/8/layout/radial6"/>
    <dgm:cxn modelId="{875725DB-36BD-4929-AA86-4C80FAEAD629}" srcId="{13063528-94BB-4F09-8EAA-1293E2BE9EFE}" destId="{35B38318-8BB5-4BE9-8AE0-FE0F3B20F1EE}" srcOrd="3" destOrd="0" parTransId="{4D7A19B4-B02D-4961-83B4-2767D5657681}" sibTransId="{FA10C6F6-6E22-480C-9923-D7BC85E0543B}"/>
    <dgm:cxn modelId="{49EE7662-0A32-4D40-B2A7-1E2D5EE60EC0}" type="presOf" srcId="{B1E1D6DD-0A15-4B5F-A030-A4545FE40784}" destId="{C06B85CA-1899-4CF8-B8A4-1D7390C03F22}" srcOrd="0" destOrd="0" presId="urn:microsoft.com/office/officeart/2005/8/layout/radial6"/>
    <dgm:cxn modelId="{D3B13DD7-1DAB-1646-84A1-06A40FA83B33}" type="presOf" srcId="{FA10C6F6-6E22-480C-9923-D7BC85E0543B}" destId="{4AE0D363-5C78-42D6-A68D-2F0E19BECA13}" srcOrd="0" destOrd="0" presId="urn:microsoft.com/office/officeart/2005/8/layout/radial6"/>
    <dgm:cxn modelId="{3BDC022F-18B3-488A-AA18-01D09C30A7FF}" srcId="{13063528-94BB-4F09-8EAA-1293E2BE9EFE}" destId="{93B39B36-2E26-453A-A4B8-CE54645B7DEA}" srcOrd="0" destOrd="0" parTransId="{F70CD5E6-9CCD-4D05-A896-15108F3D11B8}" sibTransId="{57C3001D-959B-4612-973C-8A6894F802BC}"/>
    <dgm:cxn modelId="{F41B6487-D118-4884-9EBC-927AB72E2BDD}" srcId="{13063528-94BB-4F09-8EAA-1293E2BE9EFE}" destId="{652740FA-349C-4675-95A7-C1CA075F7111}" srcOrd="1" destOrd="0" parTransId="{4D9856D2-8E3F-40DD-A0FD-6185FC748FB1}" sibTransId="{B1E1D6DD-0A15-4B5F-A030-A4545FE40784}"/>
    <dgm:cxn modelId="{F5733FEF-BEB4-4364-A951-52175007D687}" srcId="{012F7840-9B5C-40C4-9492-53F66EFD4D99}" destId="{13063528-94BB-4F09-8EAA-1293E2BE9EFE}" srcOrd="0" destOrd="0" parTransId="{F1EE699E-A292-4C2A-8ED3-ED04BFB7E9B5}" sibTransId="{36810D75-C8B3-4D07-9F3F-4BB9A9254E3A}"/>
    <dgm:cxn modelId="{CD7A44A0-35B6-DE4D-949D-8559B7D0DA93}" type="presOf" srcId="{35B38318-8BB5-4BE9-8AE0-FE0F3B20F1EE}" destId="{342C504B-8518-4FA4-942C-0941CAEE6D4A}" srcOrd="0" destOrd="0" presId="urn:microsoft.com/office/officeart/2005/8/layout/radial6"/>
    <dgm:cxn modelId="{019821E8-92DD-4209-8312-27C1D4136CBB}" srcId="{13063528-94BB-4F09-8EAA-1293E2BE9EFE}" destId="{20EEB966-1DFC-403A-A45D-01426A4777C8}" srcOrd="2" destOrd="0" parTransId="{D4BFC8F6-9BB5-4D50-9040-F2E0A8FDA6E3}" sibTransId="{D4810532-F901-4556-9A45-F9708F664A67}"/>
    <dgm:cxn modelId="{A6A638FE-0B51-8C4C-B4DE-13ED258D5BA4}" type="presOf" srcId="{13063528-94BB-4F09-8EAA-1293E2BE9EFE}" destId="{5BB302F7-33BE-45FF-883C-A7AEF0B2C1B0}" srcOrd="0" destOrd="0" presId="urn:microsoft.com/office/officeart/2005/8/layout/radial6"/>
    <dgm:cxn modelId="{E481BD06-BAD9-3C4C-9634-6450E63EEB85}" type="presOf" srcId="{652740FA-349C-4675-95A7-C1CA075F7111}" destId="{A96A8C12-219A-459A-8404-1CCC6F3DBF15}" srcOrd="0" destOrd="0" presId="urn:microsoft.com/office/officeart/2005/8/layout/radial6"/>
    <dgm:cxn modelId="{39D5537D-0494-2C46-B3F9-C7861BFCB733}" type="presParOf" srcId="{DA8C54AF-EA23-4544-BBDE-8F075EA72796}" destId="{5BB302F7-33BE-45FF-883C-A7AEF0B2C1B0}" srcOrd="0" destOrd="0" presId="urn:microsoft.com/office/officeart/2005/8/layout/radial6"/>
    <dgm:cxn modelId="{881ADDBF-E197-724B-B522-9F4199794CCD}" type="presParOf" srcId="{DA8C54AF-EA23-4544-BBDE-8F075EA72796}" destId="{3C968E52-3C6A-456A-9CFB-91445A68A810}" srcOrd="1" destOrd="0" presId="urn:microsoft.com/office/officeart/2005/8/layout/radial6"/>
    <dgm:cxn modelId="{1F20CBB7-33F6-6046-A460-04CC8173EFD2}" type="presParOf" srcId="{DA8C54AF-EA23-4544-BBDE-8F075EA72796}" destId="{596E48DB-7344-4BFD-A321-28D597BA2699}" srcOrd="2" destOrd="0" presId="urn:microsoft.com/office/officeart/2005/8/layout/radial6"/>
    <dgm:cxn modelId="{8507A231-346A-A740-9575-EEE11BB367E4}" type="presParOf" srcId="{DA8C54AF-EA23-4544-BBDE-8F075EA72796}" destId="{21B80A06-0AC7-4B02-8A3D-D33DC493F9EE}" srcOrd="3" destOrd="0" presId="urn:microsoft.com/office/officeart/2005/8/layout/radial6"/>
    <dgm:cxn modelId="{F6809849-7C56-7A43-96A5-CF7367737327}" type="presParOf" srcId="{DA8C54AF-EA23-4544-BBDE-8F075EA72796}" destId="{A96A8C12-219A-459A-8404-1CCC6F3DBF15}" srcOrd="4" destOrd="0" presId="urn:microsoft.com/office/officeart/2005/8/layout/radial6"/>
    <dgm:cxn modelId="{DB308166-DBA3-6647-ACF3-2C08159E6F12}" type="presParOf" srcId="{DA8C54AF-EA23-4544-BBDE-8F075EA72796}" destId="{FA11827B-3D62-43BA-A212-0CAB8E32F67F}" srcOrd="5" destOrd="0" presId="urn:microsoft.com/office/officeart/2005/8/layout/radial6"/>
    <dgm:cxn modelId="{8A248A11-3649-9E4C-BD05-0BF37C9056E3}" type="presParOf" srcId="{DA8C54AF-EA23-4544-BBDE-8F075EA72796}" destId="{C06B85CA-1899-4CF8-B8A4-1D7390C03F22}" srcOrd="6" destOrd="0" presId="urn:microsoft.com/office/officeart/2005/8/layout/radial6"/>
    <dgm:cxn modelId="{FD1E4BFF-E5E4-FE4F-8458-E0F022757507}" type="presParOf" srcId="{DA8C54AF-EA23-4544-BBDE-8F075EA72796}" destId="{2065394F-6BFE-4D68-A3A1-4CAE19EFE25F}" srcOrd="7" destOrd="0" presId="urn:microsoft.com/office/officeart/2005/8/layout/radial6"/>
    <dgm:cxn modelId="{ACA8F1F5-735C-464C-B18A-7E6B648A7E80}" type="presParOf" srcId="{DA8C54AF-EA23-4544-BBDE-8F075EA72796}" destId="{8629B2CF-280E-4C8D-A05C-E33407BDB91F}" srcOrd="8" destOrd="0" presId="urn:microsoft.com/office/officeart/2005/8/layout/radial6"/>
    <dgm:cxn modelId="{6CFC5304-3640-D040-878A-1019928E668D}" type="presParOf" srcId="{DA8C54AF-EA23-4544-BBDE-8F075EA72796}" destId="{578D093B-A991-4382-B114-E0545D966794}" srcOrd="9" destOrd="0" presId="urn:microsoft.com/office/officeart/2005/8/layout/radial6"/>
    <dgm:cxn modelId="{E0841D18-03C2-F94B-907D-56B2E35CAA0B}" type="presParOf" srcId="{DA8C54AF-EA23-4544-BBDE-8F075EA72796}" destId="{342C504B-8518-4FA4-942C-0941CAEE6D4A}" srcOrd="10" destOrd="0" presId="urn:microsoft.com/office/officeart/2005/8/layout/radial6"/>
    <dgm:cxn modelId="{46ED4EAF-009E-5B42-8307-CC8ABE009C95}" type="presParOf" srcId="{DA8C54AF-EA23-4544-BBDE-8F075EA72796}" destId="{4D60AD81-EC66-434E-A9AF-1CB41A029284}" srcOrd="11" destOrd="0" presId="urn:microsoft.com/office/officeart/2005/8/layout/radial6"/>
    <dgm:cxn modelId="{273A6FD6-1D20-AC4D-A4D7-57D274D9DE93}" type="presParOf" srcId="{DA8C54AF-EA23-4544-BBDE-8F075EA72796}" destId="{4AE0D363-5C78-42D6-A68D-2F0E19BECA13}"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96F6C6-0522-49DF-9472-CE03A0487269}" type="doc">
      <dgm:prSet loTypeId="urn:microsoft.com/office/officeart/2005/8/layout/hList6" loCatId="list" qsTypeId="urn:microsoft.com/office/officeart/2005/8/quickstyle/simple4" qsCatId="simple" csTypeId="urn:microsoft.com/office/officeart/2005/8/colors/accent1_3" csCatId="accent1" phldr="1"/>
      <dgm:spPr/>
      <dgm:t>
        <a:bodyPr/>
        <a:lstStyle/>
        <a:p>
          <a:endParaRPr lang="en-US"/>
        </a:p>
      </dgm:t>
    </dgm:pt>
    <dgm:pt modelId="{756552DA-5B48-4518-93F1-86BAA72D1398}">
      <dgm:prSet phldrT="[Text]" custT="1"/>
      <dgm:spPr/>
      <dgm:t>
        <a:bodyPr/>
        <a:lstStyle/>
        <a:p>
          <a:r>
            <a:rPr lang="en-US" sz="2600" dirty="0" smtClean="0">
              <a:latin typeface="Trebuchet MS"/>
              <a:cs typeface="Trebuchet MS"/>
            </a:rPr>
            <a:t>Feedback</a:t>
          </a:r>
          <a:endParaRPr lang="en-US" sz="2600" dirty="0">
            <a:latin typeface="Trebuchet MS"/>
            <a:cs typeface="Trebuchet MS"/>
          </a:endParaRPr>
        </a:p>
      </dgm:t>
    </dgm:pt>
    <dgm:pt modelId="{D35D2CBF-D8CA-4C9E-B40C-3E7265E00B5E}" type="parTrans" cxnId="{150E30E6-9185-446D-8B4A-F58DDD830BB3}">
      <dgm:prSet/>
      <dgm:spPr/>
      <dgm:t>
        <a:bodyPr/>
        <a:lstStyle/>
        <a:p>
          <a:endParaRPr lang="en-US" sz="2600">
            <a:latin typeface="Trebuchet MS"/>
            <a:cs typeface="Trebuchet MS"/>
          </a:endParaRPr>
        </a:p>
      </dgm:t>
    </dgm:pt>
    <dgm:pt modelId="{BCCDFB19-82FA-4869-BE61-4AE713EDF196}" type="sibTrans" cxnId="{150E30E6-9185-446D-8B4A-F58DDD830BB3}">
      <dgm:prSet/>
      <dgm:spPr/>
      <dgm:t>
        <a:bodyPr/>
        <a:lstStyle/>
        <a:p>
          <a:endParaRPr lang="en-US" sz="2600">
            <a:latin typeface="Trebuchet MS"/>
            <a:cs typeface="Trebuchet MS"/>
          </a:endParaRPr>
        </a:p>
      </dgm:t>
    </dgm:pt>
    <dgm:pt modelId="{E04A8F79-1A52-49BA-AB41-8EFD484AC2DA}">
      <dgm:prSet phldrT="[Text]" custT="1"/>
      <dgm:spPr/>
      <dgm:t>
        <a:bodyPr/>
        <a:lstStyle/>
        <a:p>
          <a:r>
            <a:rPr lang="en-US" sz="2600" dirty="0" smtClean="0">
              <a:latin typeface="Trebuchet MS"/>
              <a:cs typeface="Trebuchet MS"/>
            </a:rPr>
            <a:t>Ability</a:t>
          </a:r>
          <a:endParaRPr lang="en-US" sz="2600" dirty="0">
            <a:latin typeface="Trebuchet MS"/>
            <a:cs typeface="Trebuchet MS"/>
          </a:endParaRPr>
        </a:p>
      </dgm:t>
    </dgm:pt>
    <dgm:pt modelId="{1B4603D6-4B50-4FF0-BEC5-E37860D85B2F}" type="parTrans" cxnId="{96D0A1B8-C11D-4FC0-B427-338C3546F613}">
      <dgm:prSet/>
      <dgm:spPr/>
      <dgm:t>
        <a:bodyPr/>
        <a:lstStyle/>
        <a:p>
          <a:endParaRPr lang="en-US" sz="2600">
            <a:latin typeface="Trebuchet MS"/>
            <a:cs typeface="Trebuchet MS"/>
          </a:endParaRPr>
        </a:p>
      </dgm:t>
    </dgm:pt>
    <dgm:pt modelId="{948E09F0-2581-46BB-A2BB-890F419B2276}" type="sibTrans" cxnId="{96D0A1B8-C11D-4FC0-B427-338C3546F613}">
      <dgm:prSet/>
      <dgm:spPr/>
      <dgm:t>
        <a:bodyPr/>
        <a:lstStyle/>
        <a:p>
          <a:endParaRPr lang="en-US" sz="2600">
            <a:latin typeface="Trebuchet MS"/>
            <a:cs typeface="Trebuchet MS"/>
          </a:endParaRPr>
        </a:p>
      </dgm:t>
    </dgm:pt>
    <dgm:pt modelId="{E20C45A7-DCB6-49BA-9395-1FB0B111DAA0}">
      <dgm:prSet phldrT="[Text]" custT="1"/>
      <dgm:spPr/>
      <dgm:t>
        <a:bodyPr/>
        <a:lstStyle/>
        <a:p>
          <a:r>
            <a:rPr lang="en-US" sz="2600" dirty="0" smtClean="0">
              <a:latin typeface="Trebuchet MS"/>
              <a:cs typeface="Trebuchet MS"/>
            </a:rPr>
            <a:t>Goal Commitment</a:t>
          </a:r>
          <a:endParaRPr lang="en-US" sz="2600" dirty="0">
            <a:latin typeface="Trebuchet MS"/>
            <a:cs typeface="Trebuchet MS"/>
          </a:endParaRPr>
        </a:p>
      </dgm:t>
    </dgm:pt>
    <dgm:pt modelId="{CBE66D17-50EE-440B-B6A8-CF892EE1D3BA}" type="parTrans" cxnId="{2B6675BF-451E-44D9-BC9E-62AA223EFC0C}">
      <dgm:prSet/>
      <dgm:spPr/>
      <dgm:t>
        <a:bodyPr/>
        <a:lstStyle/>
        <a:p>
          <a:endParaRPr lang="en-US" sz="2600">
            <a:latin typeface="Trebuchet MS"/>
            <a:cs typeface="Trebuchet MS"/>
          </a:endParaRPr>
        </a:p>
      </dgm:t>
    </dgm:pt>
    <dgm:pt modelId="{38E35EFB-71B6-4B88-8289-4E2D99C3BEA5}" type="sibTrans" cxnId="{2B6675BF-451E-44D9-BC9E-62AA223EFC0C}">
      <dgm:prSet/>
      <dgm:spPr/>
      <dgm:t>
        <a:bodyPr/>
        <a:lstStyle/>
        <a:p>
          <a:endParaRPr lang="en-US" sz="2600">
            <a:latin typeface="Trebuchet MS"/>
            <a:cs typeface="Trebuchet MS"/>
          </a:endParaRPr>
        </a:p>
      </dgm:t>
    </dgm:pt>
    <dgm:pt modelId="{EC7C61EC-EE33-46D9-8147-6C32B954211D}" type="pres">
      <dgm:prSet presAssocID="{7496F6C6-0522-49DF-9472-CE03A0487269}" presName="Name0" presStyleCnt="0">
        <dgm:presLayoutVars>
          <dgm:dir/>
          <dgm:resizeHandles val="exact"/>
        </dgm:presLayoutVars>
      </dgm:prSet>
      <dgm:spPr/>
      <dgm:t>
        <a:bodyPr/>
        <a:lstStyle/>
        <a:p>
          <a:endParaRPr lang="en-US"/>
        </a:p>
      </dgm:t>
    </dgm:pt>
    <dgm:pt modelId="{12C08D04-9566-453F-BC62-DF316327B783}" type="pres">
      <dgm:prSet presAssocID="{756552DA-5B48-4518-93F1-86BAA72D1398}" presName="node" presStyleLbl="node1" presStyleIdx="0" presStyleCnt="3">
        <dgm:presLayoutVars>
          <dgm:bulletEnabled val="1"/>
        </dgm:presLayoutVars>
      </dgm:prSet>
      <dgm:spPr/>
      <dgm:t>
        <a:bodyPr/>
        <a:lstStyle/>
        <a:p>
          <a:endParaRPr lang="en-US"/>
        </a:p>
      </dgm:t>
    </dgm:pt>
    <dgm:pt modelId="{A30FC062-3BED-4D65-9382-CA3CADFE0426}" type="pres">
      <dgm:prSet presAssocID="{BCCDFB19-82FA-4869-BE61-4AE713EDF196}" presName="sibTrans" presStyleCnt="0"/>
      <dgm:spPr/>
      <dgm:t>
        <a:bodyPr/>
        <a:lstStyle/>
        <a:p>
          <a:endParaRPr lang="en-US"/>
        </a:p>
      </dgm:t>
    </dgm:pt>
    <dgm:pt modelId="{4D2DCF74-EB3F-4386-B5FD-FF4F3954EED5}" type="pres">
      <dgm:prSet presAssocID="{E04A8F79-1A52-49BA-AB41-8EFD484AC2DA}" presName="node" presStyleLbl="node1" presStyleIdx="1" presStyleCnt="3">
        <dgm:presLayoutVars>
          <dgm:bulletEnabled val="1"/>
        </dgm:presLayoutVars>
      </dgm:prSet>
      <dgm:spPr/>
      <dgm:t>
        <a:bodyPr/>
        <a:lstStyle/>
        <a:p>
          <a:endParaRPr lang="en-US"/>
        </a:p>
      </dgm:t>
    </dgm:pt>
    <dgm:pt modelId="{7E94A916-D277-4D2A-869C-BC0521F66EAE}" type="pres">
      <dgm:prSet presAssocID="{948E09F0-2581-46BB-A2BB-890F419B2276}" presName="sibTrans" presStyleCnt="0"/>
      <dgm:spPr/>
      <dgm:t>
        <a:bodyPr/>
        <a:lstStyle/>
        <a:p>
          <a:endParaRPr lang="en-US"/>
        </a:p>
      </dgm:t>
    </dgm:pt>
    <dgm:pt modelId="{2200F4A2-828C-4E94-98C7-12E42E169FD1}" type="pres">
      <dgm:prSet presAssocID="{E20C45A7-DCB6-49BA-9395-1FB0B111DAA0}" presName="node" presStyleLbl="node1" presStyleIdx="2" presStyleCnt="3">
        <dgm:presLayoutVars>
          <dgm:bulletEnabled val="1"/>
        </dgm:presLayoutVars>
      </dgm:prSet>
      <dgm:spPr/>
      <dgm:t>
        <a:bodyPr/>
        <a:lstStyle/>
        <a:p>
          <a:endParaRPr lang="en-US"/>
        </a:p>
      </dgm:t>
    </dgm:pt>
  </dgm:ptLst>
  <dgm:cxnLst>
    <dgm:cxn modelId="{2B6675BF-451E-44D9-BC9E-62AA223EFC0C}" srcId="{7496F6C6-0522-49DF-9472-CE03A0487269}" destId="{E20C45A7-DCB6-49BA-9395-1FB0B111DAA0}" srcOrd="2" destOrd="0" parTransId="{CBE66D17-50EE-440B-B6A8-CF892EE1D3BA}" sibTransId="{38E35EFB-71B6-4B88-8289-4E2D99C3BEA5}"/>
    <dgm:cxn modelId="{150E30E6-9185-446D-8B4A-F58DDD830BB3}" srcId="{7496F6C6-0522-49DF-9472-CE03A0487269}" destId="{756552DA-5B48-4518-93F1-86BAA72D1398}" srcOrd="0" destOrd="0" parTransId="{D35D2CBF-D8CA-4C9E-B40C-3E7265E00B5E}" sibTransId="{BCCDFB19-82FA-4869-BE61-4AE713EDF196}"/>
    <dgm:cxn modelId="{96D0A1B8-C11D-4FC0-B427-338C3546F613}" srcId="{7496F6C6-0522-49DF-9472-CE03A0487269}" destId="{E04A8F79-1A52-49BA-AB41-8EFD484AC2DA}" srcOrd="1" destOrd="0" parTransId="{1B4603D6-4B50-4FF0-BEC5-E37860D85B2F}" sibTransId="{948E09F0-2581-46BB-A2BB-890F419B2276}"/>
    <dgm:cxn modelId="{BA3D1EC4-4DF6-A842-BEC3-BF38A12011D0}" type="presOf" srcId="{E20C45A7-DCB6-49BA-9395-1FB0B111DAA0}" destId="{2200F4A2-828C-4E94-98C7-12E42E169FD1}" srcOrd="0" destOrd="0" presId="urn:microsoft.com/office/officeart/2005/8/layout/hList6"/>
    <dgm:cxn modelId="{AEA4810B-19CF-EC48-B195-A003625767A8}" type="presOf" srcId="{756552DA-5B48-4518-93F1-86BAA72D1398}" destId="{12C08D04-9566-453F-BC62-DF316327B783}" srcOrd="0" destOrd="0" presId="urn:microsoft.com/office/officeart/2005/8/layout/hList6"/>
    <dgm:cxn modelId="{1C24594D-ACFB-8744-87E4-69E1CF66C2E2}" type="presOf" srcId="{7496F6C6-0522-49DF-9472-CE03A0487269}" destId="{EC7C61EC-EE33-46D9-8147-6C32B954211D}" srcOrd="0" destOrd="0" presId="urn:microsoft.com/office/officeart/2005/8/layout/hList6"/>
    <dgm:cxn modelId="{67094096-E10C-EF48-A4BE-896AA7B519CD}" type="presOf" srcId="{E04A8F79-1A52-49BA-AB41-8EFD484AC2DA}" destId="{4D2DCF74-EB3F-4386-B5FD-FF4F3954EED5}" srcOrd="0" destOrd="0" presId="urn:microsoft.com/office/officeart/2005/8/layout/hList6"/>
    <dgm:cxn modelId="{C144686F-2E37-524D-AFBC-E6E46BFA7460}" type="presParOf" srcId="{EC7C61EC-EE33-46D9-8147-6C32B954211D}" destId="{12C08D04-9566-453F-BC62-DF316327B783}" srcOrd="0" destOrd="0" presId="urn:microsoft.com/office/officeart/2005/8/layout/hList6"/>
    <dgm:cxn modelId="{767DBB7B-D46F-E240-B139-6143FEEDA1A8}" type="presParOf" srcId="{EC7C61EC-EE33-46D9-8147-6C32B954211D}" destId="{A30FC062-3BED-4D65-9382-CA3CADFE0426}" srcOrd="1" destOrd="0" presId="urn:microsoft.com/office/officeart/2005/8/layout/hList6"/>
    <dgm:cxn modelId="{F0099BF6-4AD3-AB4F-9E26-EA683E392FEB}" type="presParOf" srcId="{EC7C61EC-EE33-46D9-8147-6C32B954211D}" destId="{4D2DCF74-EB3F-4386-B5FD-FF4F3954EED5}" srcOrd="2" destOrd="0" presId="urn:microsoft.com/office/officeart/2005/8/layout/hList6"/>
    <dgm:cxn modelId="{A9DA482C-B9C4-BE41-815F-5C65D8485498}" type="presParOf" srcId="{EC7C61EC-EE33-46D9-8147-6C32B954211D}" destId="{7E94A916-D277-4D2A-869C-BC0521F66EAE}" srcOrd="3" destOrd="0" presId="urn:microsoft.com/office/officeart/2005/8/layout/hList6"/>
    <dgm:cxn modelId="{1D425FD7-7A0E-6A43-B8A9-FBCA8BEFF43B}" type="presParOf" srcId="{EC7C61EC-EE33-46D9-8147-6C32B954211D}" destId="{2200F4A2-828C-4E94-98C7-12E42E169FD1}"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0E90FE-B189-4681-B8BC-6F8370D7D921}" type="doc">
      <dgm:prSet loTypeId="urn:microsoft.com/office/officeart/2005/8/layout/cycle3" loCatId="cycle" qsTypeId="urn:microsoft.com/office/officeart/2005/8/quickstyle/simple4" qsCatId="simple" csTypeId="urn:microsoft.com/office/officeart/2005/8/colors/accent1_3" csCatId="accent1" phldr="1"/>
      <dgm:spPr/>
      <dgm:t>
        <a:bodyPr/>
        <a:lstStyle/>
        <a:p>
          <a:endParaRPr lang="en-US"/>
        </a:p>
      </dgm:t>
    </dgm:pt>
    <dgm:pt modelId="{DD005481-A8F0-46F9-9A01-618C51785C8C}">
      <dgm:prSet phldrT="[Text]" custT="1"/>
      <dgm:spPr/>
      <dgm:t>
        <a:bodyPr/>
        <a:lstStyle/>
        <a:p>
          <a:r>
            <a:rPr lang="en-US" sz="1800" dirty="0" smtClean="0">
              <a:latin typeface="Trebuchet MS"/>
              <a:cs typeface="Trebuchet MS"/>
            </a:rPr>
            <a:t>Use corporate strategy to set company wide goals</a:t>
          </a:r>
          <a:endParaRPr lang="en-US" sz="1800" dirty="0">
            <a:latin typeface="Trebuchet MS"/>
            <a:cs typeface="Trebuchet MS"/>
          </a:endParaRPr>
        </a:p>
      </dgm:t>
    </dgm:pt>
    <dgm:pt modelId="{48CD5C33-DC65-4961-AD8C-74C9663C23E7}" type="parTrans" cxnId="{AC7FB1A2-031A-4F5E-902D-0A079F02A645}">
      <dgm:prSet/>
      <dgm:spPr/>
      <dgm:t>
        <a:bodyPr/>
        <a:lstStyle/>
        <a:p>
          <a:endParaRPr lang="en-US" sz="1800">
            <a:latin typeface="Trebuchet MS"/>
            <a:cs typeface="Trebuchet MS"/>
          </a:endParaRPr>
        </a:p>
      </dgm:t>
    </dgm:pt>
    <dgm:pt modelId="{7D5855C6-2017-4F2C-990E-0989B4E97774}" type="sibTrans" cxnId="{AC7FB1A2-031A-4F5E-902D-0A079F02A645}">
      <dgm:prSet/>
      <dgm:spPr/>
      <dgm:t>
        <a:bodyPr/>
        <a:lstStyle/>
        <a:p>
          <a:endParaRPr lang="en-US" sz="1800" dirty="0">
            <a:latin typeface="Trebuchet MS"/>
            <a:cs typeface="Trebuchet MS"/>
          </a:endParaRPr>
        </a:p>
      </dgm:t>
    </dgm:pt>
    <dgm:pt modelId="{91EEA16A-7156-4E86-B421-012826AE5115}">
      <dgm:prSet phldrT="[Text]" custT="1"/>
      <dgm:spPr/>
      <dgm:t>
        <a:bodyPr/>
        <a:lstStyle/>
        <a:p>
          <a:r>
            <a:rPr lang="en-US" sz="1800" dirty="0" smtClean="0">
              <a:latin typeface="Trebuchet MS"/>
              <a:cs typeface="Trebuchet MS"/>
            </a:rPr>
            <a:t>Determine team- and department-level goals</a:t>
          </a:r>
          <a:endParaRPr lang="en-US" sz="1800" dirty="0">
            <a:latin typeface="Trebuchet MS"/>
            <a:cs typeface="Trebuchet MS"/>
          </a:endParaRPr>
        </a:p>
      </dgm:t>
    </dgm:pt>
    <dgm:pt modelId="{A17F271D-BF0B-47A0-B84E-892CAC294572}" type="parTrans" cxnId="{1825ADC1-527D-4985-A80A-1A1F3D3F1285}">
      <dgm:prSet/>
      <dgm:spPr/>
      <dgm:t>
        <a:bodyPr/>
        <a:lstStyle/>
        <a:p>
          <a:endParaRPr lang="en-US" sz="1800">
            <a:latin typeface="Trebuchet MS"/>
            <a:cs typeface="Trebuchet MS"/>
          </a:endParaRPr>
        </a:p>
      </dgm:t>
    </dgm:pt>
    <dgm:pt modelId="{65264504-7A9A-4C0E-B8CF-BA6BCFF0EE0F}" type="sibTrans" cxnId="{1825ADC1-527D-4985-A80A-1A1F3D3F1285}">
      <dgm:prSet/>
      <dgm:spPr/>
      <dgm:t>
        <a:bodyPr/>
        <a:lstStyle/>
        <a:p>
          <a:endParaRPr lang="en-US" sz="1800">
            <a:latin typeface="Trebuchet MS"/>
            <a:cs typeface="Trebuchet MS"/>
          </a:endParaRPr>
        </a:p>
      </dgm:t>
    </dgm:pt>
    <dgm:pt modelId="{949597C3-7585-4185-B5D0-FBF32F34AC3F}">
      <dgm:prSet phldrT="[Text]" custT="1"/>
      <dgm:spPr/>
      <dgm:t>
        <a:bodyPr/>
        <a:lstStyle/>
        <a:p>
          <a:r>
            <a:rPr lang="en-US" sz="1800" dirty="0" smtClean="0">
              <a:latin typeface="Trebuchet MS"/>
              <a:cs typeface="Trebuchet MS"/>
            </a:rPr>
            <a:t>Collaboratively set individual-level goals that align with corporate strategy</a:t>
          </a:r>
          <a:endParaRPr lang="en-US" sz="1800" dirty="0">
            <a:latin typeface="Trebuchet MS"/>
            <a:cs typeface="Trebuchet MS"/>
          </a:endParaRPr>
        </a:p>
      </dgm:t>
    </dgm:pt>
    <dgm:pt modelId="{8DE06A51-B4C6-42E6-8B8A-95C36860EA40}" type="parTrans" cxnId="{E5D56E0A-988C-4E5B-8B16-06856E11978D}">
      <dgm:prSet/>
      <dgm:spPr/>
      <dgm:t>
        <a:bodyPr/>
        <a:lstStyle/>
        <a:p>
          <a:endParaRPr lang="en-US" sz="1800">
            <a:latin typeface="Trebuchet MS"/>
            <a:cs typeface="Trebuchet MS"/>
          </a:endParaRPr>
        </a:p>
      </dgm:t>
    </dgm:pt>
    <dgm:pt modelId="{F2AA9C6A-63ED-437B-8E49-A2DBC243D023}" type="sibTrans" cxnId="{E5D56E0A-988C-4E5B-8B16-06856E11978D}">
      <dgm:prSet/>
      <dgm:spPr/>
      <dgm:t>
        <a:bodyPr/>
        <a:lstStyle/>
        <a:p>
          <a:endParaRPr lang="en-US" sz="1800">
            <a:latin typeface="Trebuchet MS"/>
            <a:cs typeface="Trebuchet MS"/>
          </a:endParaRPr>
        </a:p>
      </dgm:t>
    </dgm:pt>
    <dgm:pt modelId="{341A757B-8535-40FB-B3E4-A1737D756317}">
      <dgm:prSet phldrT="[Text]" custT="1"/>
      <dgm:spPr/>
      <dgm:t>
        <a:bodyPr/>
        <a:lstStyle/>
        <a:p>
          <a:r>
            <a:rPr lang="en-US" sz="1800" dirty="0" smtClean="0">
              <a:latin typeface="Trebuchet MS"/>
              <a:cs typeface="Trebuchet MS"/>
            </a:rPr>
            <a:t>Develop an action plan</a:t>
          </a:r>
          <a:endParaRPr lang="en-US" sz="1800" dirty="0">
            <a:latin typeface="Trebuchet MS"/>
            <a:cs typeface="Trebuchet MS"/>
          </a:endParaRPr>
        </a:p>
      </dgm:t>
    </dgm:pt>
    <dgm:pt modelId="{0B893CD4-9D43-4D15-ADCA-6641E4859286}" type="parTrans" cxnId="{5A0D7E71-C11D-44AA-A763-66ECC88B2D02}">
      <dgm:prSet/>
      <dgm:spPr/>
      <dgm:t>
        <a:bodyPr/>
        <a:lstStyle/>
        <a:p>
          <a:endParaRPr lang="en-US" sz="1800">
            <a:latin typeface="Trebuchet MS"/>
            <a:cs typeface="Trebuchet MS"/>
          </a:endParaRPr>
        </a:p>
      </dgm:t>
    </dgm:pt>
    <dgm:pt modelId="{94FB60C8-D070-49B6-A6FF-B8BEC1E4A5D4}" type="sibTrans" cxnId="{5A0D7E71-C11D-44AA-A763-66ECC88B2D02}">
      <dgm:prSet/>
      <dgm:spPr/>
      <dgm:t>
        <a:bodyPr/>
        <a:lstStyle/>
        <a:p>
          <a:endParaRPr lang="en-US" sz="1800">
            <a:latin typeface="Trebuchet MS"/>
            <a:cs typeface="Trebuchet MS"/>
          </a:endParaRPr>
        </a:p>
      </dgm:t>
    </dgm:pt>
    <dgm:pt modelId="{5CAE2460-1D1D-48C6-91E4-CE0E264C1A9F}">
      <dgm:prSet phldrT="[Text]" custT="1"/>
      <dgm:spPr/>
      <dgm:t>
        <a:bodyPr/>
        <a:lstStyle/>
        <a:p>
          <a:r>
            <a:rPr lang="en-US" sz="1800" dirty="0" smtClean="0">
              <a:latin typeface="Trebuchet MS"/>
              <a:cs typeface="Trebuchet MS"/>
            </a:rPr>
            <a:t>Periodically review performance and revise goals</a:t>
          </a:r>
          <a:endParaRPr lang="en-US" sz="1800" dirty="0">
            <a:latin typeface="Trebuchet MS"/>
            <a:cs typeface="Trebuchet MS"/>
          </a:endParaRPr>
        </a:p>
      </dgm:t>
    </dgm:pt>
    <dgm:pt modelId="{1C0403C9-F0C6-4DBE-BA9F-930D3148E330}" type="parTrans" cxnId="{AB02FBB9-09AA-4BED-9B04-FA627FC2F626}">
      <dgm:prSet/>
      <dgm:spPr/>
      <dgm:t>
        <a:bodyPr/>
        <a:lstStyle/>
        <a:p>
          <a:endParaRPr lang="en-US" sz="1800">
            <a:latin typeface="Trebuchet MS"/>
            <a:cs typeface="Trebuchet MS"/>
          </a:endParaRPr>
        </a:p>
      </dgm:t>
    </dgm:pt>
    <dgm:pt modelId="{1B7C2A56-E4EB-4005-ADB4-57AE89A933FD}" type="sibTrans" cxnId="{AB02FBB9-09AA-4BED-9B04-FA627FC2F626}">
      <dgm:prSet/>
      <dgm:spPr/>
      <dgm:t>
        <a:bodyPr/>
        <a:lstStyle/>
        <a:p>
          <a:endParaRPr lang="en-US" sz="1800">
            <a:latin typeface="Trebuchet MS"/>
            <a:cs typeface="Trebuchet MS"/>
          </a:endParaRPr>
        </a:p>
      </dgm:t>
    </dgm:pt>
    <dgm:pt modelId="{98E346CB-30D6-4345-940A-971897488FD4}" type="pres">
      <dgm:prSet presAssocID="{4C0E90FE-B189-4681-B8BC-6F8370D7D921}" presName="Name0" presStyleCnt="0">
        <dgm:presLayoutVars>
          <dgm:dir/>
          <dgm:resizeHandles val="exact"/>
        </dgm:presLayoutVars>
      </dgm:prSet>
      <dgm:spPr/>
      <dgm:t>
        <a:bodyPr/>
        <a:lstStyle/>
        <a:p>
          <a:endParaRPr lang="en-US"/>
        </a:p>
      </dgm:t>
    </dgm:pt>
    <dgm:pt modelId="{53CB8404-CD74-48C3-8FC0-C755459F3DA8}" type="pres">
      <dgm:prSet presAssocID="{4C0E90FE-B189-4681-B8BC-6F8370D7D921}" presName="cycle" presStyleCnt="0"/>
      <dgm:spPr/>
      <dgm:t>
        <a:bodyPr/>
        <a:lstStyle/>
        <a:p>
          <a:endParaRPr lang="en-US"/>
        </a:p>
      </dgm:t>
    </dgm:pt>
    <dgm:pt modelId="{09797E29-A04F-4ED4-A32D-DF2D9B4F6DB1}" type="pres">
      <dgm:prSet presAssocID="{DD005481-A8F0-46F9-9A01-618C51785C8C}" presName="nodeFirstNode" presStyleLbl="node1" presStyleIdx="0" presStyleCnt="5">
        <dgm:presLayoutVars>
          <dgm:bulletEnabled val="1"/>
        </dgm:presLayoutVars>
      </dgm:prSet>
      <dgm:spPr/>
      <dgm:t>
        <a:bodyPr/>
        <a:lstStyle/>
        <a:p>
          <a:endParaRPr lang="en-US"/>
        </a:p>
      </dgm:t>
    </dgm:pt>
    <dgm:pt modelId="{7E90307F-FA91-4912-98E1-BC63DC2621C6}" type="pres">
      <dgm:prSet presAssocID="{7D5855C6-2017-4F2C-990E-0989B4E97774}" presName="sibTransFirstNode" presStyleLbl="bgShp" presStyleIdx="0" presStyleCnt="1"/>
      <dgm:spPr/>
      <dgm:t>
        <a:bodyPr/>
        <a:lstStyle/>
        <a:p>
          <a:endParaRPr lang="en-US"/>
        </a:p>
      </dgm:t>
    </dgm:pt>
    <dgm:pt modelId="{2516FE4D-907E-4D0B-B1DD-6CD3E9C1353A}" type="pres">
      <dgm:prSet presAssocID="{91EEA16A-7156-4E86-B421-012826AE5115}" presName="nodeFollowingNodes" presStyleLbl="node1" presStyleIdx="1" presStyleCnt="5">
        <dgm:presLayoutVars>
          <dgm:bulletEnabled val="1"/>
        </dgm:presLayoutVars>
      </dgm:prSet>
      <dgm:spPr/>
      <dgm:t>
        <a:bodyPr/>
        <a:lstStyle/>
        <a:p>
          <a:endParaRPr lang="en-US"/>
        </a:p>
      </dgm:t>
    </dgm:pt>
    <dgm:pt modelId="{8EF28092-4A2D-4DC2-AA2F-62A8B5CDD676}" type="pres">
      <dgm:prSet presAssocID="{949597C3-7585-4185-B5D0-FBF32F34AC3F}" presName="nodeFollowingNodes" presStyleLbl="node1" presStyleIdx="2" presStyleCnt="5" custRadScaleRad="92631" custRadScaleInc="-26381">
        <dgm:presLayoutVars>
          <dgm:bulletEnabled val="1"/>
        </dgm:presLayoutVars>
      </dgm:prSet>
      <dgm:spPr/>
      <dgm:t>
        <a:bodyPr/>
        <a:lstStyle/>
        <a:p>
          <a:endParaRPr lang="en-US"/>
        </a:p>
      </dgm:t>
    </dgm:pt>
    <dgm:pt modelId="{B752D23E-02C5-4486-92B6-C972971A7CEA}" type="pres">
      <dgm:prSet presAssocID="{341A757B-8535-40FB-B3E4-A1737D756317}" presName="nodeFollowingNodes" presStyleLbl="node1" presStyleIdx="3" presStyleCnt="5" custRadScaleRad="93352" custRadScaleInc="26959">
        <dgm:presLayoutVars>
          <dgm:bulletEnabled val="1"/>
        </dgm:presLayoutVars>
      </dgm:prSet>
      <dgm:spPr/>
      <dgm:t>
        <a:bodyPr/>
        <a:lstStyle/>
        <a:p>
          <a:endParaRPr lang="en-US"/>
        </a:p>
      </dgm:t>
    </dgm:pt>
    <dgm:pt modelId="{74C4AEB2-8DE1-4469-9083-187381C1A7AD}" type="pres">
      <dgm:prSet presAssocID="{5CAE2460-1D1D-48C6-91E4-CE0E264C1A9F}" presName="nodeFollowingNodes" presStyleLbl="node1" presStyleIdx="4" presStyleCnt="5">
        <dgm:presLayoutVars>
          <dgm:bulletEnabled val="1"/>
        </dgm:presLayoutVars>
      </dgm:prSet>
      <dgm:spPr/>
      <dgm:t>
        <a:bodyPr/>
        <a:lstStyle/>
        <a:p>
          <a:endParaRPr lang="en-US"/>
        </a:p>
      </dgm:t>
    </dgm:pt>
  </dgm:ptLst>
  <dgm:cxnLst>
    <dgm:cxn modelId="{AB02FBB9-09AA-4BED-9B04-FA627FC2F626}" srcId="{4C0E90FE-B189-4681-B8BC-6F8370D7D921}" destId="{5CAE2460-1D1D-48C6-91E4-CE0E264C1A9F}" srcOrd="4" destOrd="0" parTransId="{1C0403C9-F0C6-4DBE-BA9F-930D3148E330}" sibTransId="{1B7C2A56-E4EB-4005-ADB4-57AE89A933FD}"/>
    <dgm:cxn modelId="{9FE43881-1D08-3346-9A55-CE5431684D88}" type="presOf" srcId="{DD005481-A8F0-46F9-9A01-618C51785C8C}" destId="{09797E29-A04F-4ED4-A32D-DF2D9B4F6DB1}" srcOrd="0" destOrd="0" presId="urn:microsoft.com/office/officeart/2005/8/layout/cycle3"/>
    <dgm:cxn modelId="{2F4F0AFE-1CDF-E846-A3AF-6CEB1EDEF813}" type="presOf" srcId="{7D5855C6-2017-4F2C-990E-0989B4E97774}" destId="{7E90307F-FA91-4912-98E1-BC63DC2621C6}" srcOrd="0" destOrd="0" presId="urn:microsoft.com/office/officeart/2005/8/layout/cycle3"/>
    <dgm:cxn modelId="{9C42BD76-7F15-F04C-B269-8C7BFA45DEE8}" type="presOf" srcId="{91EEA16A-7156-4E86-B421-012826AE5115}" destId="{2516FE4D-907E-4D0B-B1DD-6CD3E9C1353A}" srcOrd="0" destOrd="0" presId="urn:microsoft.com/office/officeart/2005/8/layout/cycle3"/>
    <dgm:cxn modelId="{D43E9578-9D17-C54E-B72D-EBDBD0B41225}" type="presOf" srcId="{949597C3-7585-4185-B5D0-FBF32F34AC3F}" destId="{8EF28092-4A2D-4DC2-AA2F-62A8B5CDD676}" srcOrd="0" destOrd="0" presId="urn:microsoft.com/office/officeart/2005/8/layout/cycle3"/>
    <dgm:cxn modelId="{5A0D7E71-C11D-44AA-A763-66ECC88B2D02}" srcId="{4C0E90FE-B189-4681-B8BC-6F8370D7D921}" destId="{341A757B-8535-40FB-B3E4-A1737D756317}" srcOrd="3" destOrd="0" parTransId="{0B893CD4-9D43-4D15-ADCA-6641E4859286}" sibTransId="{94FB60C8-D070-49B6-A6FF-B8BEC1E4A5D4}"/>
    <dgm:cxn modelId="{E5D56E0A-988C-4E5B-8B16-06856E11978D}" srcId="{4C0E90FE-B189-4681-B8BC-6F8370D7D921}" destId="{949597C3-7585-4185-B5D0-FBF32F34AC3F}" srcOrd="2" destOrd="0" parTransId="{8DE06A51-B4C6-42E6-8B8A-95C36860EA40}" sibTransId="{F2AA9C6A-63ED-437B-8E49-A2DBC243D023}"/>
    <dgm:cxn modelId="{AC7FB1A2-031A-4F5E-902D-0A079F02A645}" srcId="{4C0E90FE-B189-4681-B8BC-6F8370D7D921}" destId="{DD005481-A8F0-46F9-9A01-618C51785C8C}" srcOrd="0" destOrd="0" parTransId="{48CD5C33-DC65-4961-AD8C-74C9663C23E7}" sibTransId="{7D5855C6-2017-4F2C-990E-0989B4E97774}"/>
    <dgm:cxn modelId="{BBB638A5-ED89-2C40-B945-A8C0A2031561}" type="presOf" srcId="{4C0E90FE-B189-4681-B8BC-6F8370D7D921}" destId="{98E346CB-30D6-4345-940A-971897488FD4}" srcOrd="0" destOrd="0" presId="urn:microsoft.com/office/officeart/2005/8/layout/cycle3"/>
    <dgm:cxn modelId="{10F0B0B6-5B0D-1D42-AD52-C2953E9309E7}" type="presOf" srcId="{5CAE2460-1D1D-48C6-91E4-CE0E264C1A9F}" destId="{74C4AEB2-8DE1-4469-9083-187381C1A7AD}" srcOrd="0" destOrd="0" presId="urn:microsoft.com/office/officeart/2005/8/layout/cycle3"/>
    <dgm:cxn modelId="{1825ADC1-527D-4985-A80A-1A1F3D3F1285}" srcId="{4C0E90FE-B189-4681-B8BC-6F8370D7D921}" destId="{91EEA16A-7156-4E86-B421-012826AE5115}" srcOrd="1" destOrd="0" parTransId="{A17F271D-BF0B-47A0-B84E-892CAC294572}" sibTransId="{65264504-7A9A-4C0E-B8CF-BA6BCFF0EE0F}"/>
    <dgm:cxn modelId="{720E3EE0-82BB-2944-9735-D98A1D109A24}" type="presOf" srcId="{341A757B-8535-40FB-B3E4-A1737D756317}" destId="{B752D23E-02C5-4486-92B6-C972971A7CEA}" srcOrd="0" destOrd="0" presId="urn:microsoft.com/office/officeart/2005/8/layout/cycle3"/>
    <dgm:cxn modelId="{BA9622F2-7465-9246-B517-EBB377883E1B}" type="presParOf" srcId="{98E346CB-30D6-4345-940A-971897488FD4}" destId="{53CB8404-CD74-48C3-8FC0-C755459F3DA8}" srcOrd="0" destOrd="0" presId="urn:microsoft.com/office/officeart/2005/8/layout/cycle3"/>
    <dgm:cxn modelId="{D503C55E-1B21-1B42-9C12-457A7D9D66A9}" type="presParOf" srcId="{53CB8404-CD74-48C3-8FC0-C755459F3DA8}" destId="{09797E29-A04F-4ED4-A32D-DF2D9B4F6DB1}" srcOrd="0" destOrd="0" presId="urn:microsoft.com/office/officeart/2005/8/layout/cycle3"/>
    <dgm:cxn modelId="{6FD4572A-A443-B04E-9F0C-1FB8CFBC6F2D}" type="presParOf" srcId="{53CB8404-CD74-48C3-8FC0-C755459F3DA8}" destId="{7E90307F-FA91-4912-98E1-BC63DC2621C6}" srcOrd="1" destOrd="0" presId="urn:microsoft.com/office/officeart/2005/8/layout/cycle3"/>
    <dgm:cxn modelId="{4F3A52DA-4C50-E64B-882E-DAFCAC5D5F03}" type="presParOf" srcId="{53CB8404-CD74-48C3-8FC0-C755459F3DA8}" destId="{2516FE4D-907E-4D0B-B1DD-6CD3E9C1353A}" srcOrd="2" destOrd="0" presId="urn:microsoft.com/office/officeart/2005/8/layout/cycle3"/>
    <dgm:cxn modelId="{572CF32C-8A47-4649-B849-737DA353E03D}" type="presParOf" srcId="{53CB8404-CD74-48C3-8FC0-C755459F3DA8}" destId="{8EF28092-4A2D-4DC2-AA2F-62A8B5CDD676}" srcOrd="3" destOrd="0" presId="urn:microsoft.com/office/officeart/2005/8/layout/cycle3"/>
    <dgm:cxn modelId="{C9220A85-0FDF-6041-9A39-5F7944A8A973}" type="presParOf" srcId="{53CB8404-CD74-48C3-8FC0-C755459F3DA8}" destId="{B752D23E-02C5-4486-92B6-C972971A7CEA}" srcOrd="4" destOrd="0" presId="urn:microsoft.com/office/officeart/2005/8/layout/cycle3"/>
    <dgm:cxn modelId="{C170C159-8ECE-9446-8D05-6B1A9421FE6B}" type="presParOf" srcId="{53CB8404-CD74-48C3-8FC0-C755459F3DA8}" destId="{74C4AEB2-8DE1-4469-9083-187381C1A7AD}"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62C72-267A-4CB2-9B05-5735219848EC}">
      <dsp:nvSpPr>
        <dsp:cNvPr id="0" name=""/>
        <dsp:cNvSpPr/>
      </dsp:nvSpPr>
      <dsp:spPr>
        <a:xfrm>
          <a:off x="6585" y="-420666"/>
          <a:ext cx="2157457" cy="1261998"/>
        </a:xfrm>
        <a:prstGeom prst="roundRect">
          <a:avLst>
            <a:gd name="adj" fmla="val 10000"/>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83820" numCol="1" spcCol="1270" anchor="t" anchorCtr="0">
          <a:noAutofit/>
        </a:bodyPr>
        <a:lstStyle/>
        <a:p>
          <a:pPr lvl="0" algn="l" defTabSz="977900">
            <a:lnSpc>
              <a:spcPct val="90000"/>
            </a:lnSpc>
            <a:spcBef>
              <a:spcPct val="0"/>
            </a:spcBef>
            <a:spcAft>
              <a:spcPct val="35000"/>
            </a:spcAft>
          </a:pPr>
          <a:r>
            <a:rPr lang="en-US" sz="2200" kern="1200" dirty="0" smtClean="0">
              <a:latin typeface="Trebuchet MS"/>
              <a:cs typeface="Trebuchet MS"/>
            </a:rPr>
            <a:t>Scientific Management</a:t>
          </a:r>
          <a:endParaRPr lang="en-US" sz="2200" kern="1200" dirty="0">
            <a:latin typeface="Trebuchet MS"/>
            <a:cs typeface="Trebuchet MS"/>
          </a:endParaRPr>
        </a:p>
      </dsp:txBody>
      <dsp:txXfrm>
        <a:off x="6585" y="-420666"/>
        <a:ext cx="2157457" cy="841332"/>
      </dsp:txXfrm>
    </dsp:sp>
    <dsp:sp modelId="{0EBA8152-0EC9-4050-B9B9-FA5158EE28D2}">
      <dsp:nvSpPr>
        <dsp:cNvPr id="0" name=""/>
        <dsp:cNvSpPr/>
      </dsp:nvSpPr>
      <dsp:spPr>
        <a:xfrm>
          <a:off x="74207" y="420666"/>
          <a:ext cx="2981304" cy="3810000"/>
        </a:xfrm>
        <a:prstGeom prst="roundRect">
          <a:avLst>
            <a:gd name="adj" fmla="val 10000"/>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latin typeface="Trebuchet MS"/>
              <a:cs typeface="Trebuchet MS"/>
            </a:rPr>
            <a:t>Based on ideas from Frederic Taylor’s 1911 book, “Principles of Scientific Management”</a:t>
          </a:r>
          <a:endParaRPr lang="en-US" sz="2200" kern="1200" dirty="0">
            <a:latin typeface="Trebuchet MS"/>
            <a:cs typeface="Trebuchet MS"/>
          </a:endParaRPr>
        </a:p>
        <a:p>
          <a:pPr marL="228600" lvl="1" indent="-228600" algn="l" defTabSz="977900">
            <a:lnSpc>
              <a:spcPct val="90000"/>
            </a:lnSpc>
            <a:spcBef>
              <a:spcPct val="0"/>
            </a:spcBef>
            <a:spcAft>
              <a:spcPct val="15000"/>
            </a:spcAft>
            <a:buChar char="••"/>
          </a:pPr>
          <a:r>
            <a:rPr lang="en-US" sz="2200" kern="1200" dirty="0" smtClean="0">
              <a:latin typeface="Trebuchet MS"/>
              <a:cs typeface="Trebuchet MS"/>
            </a:rPr>
            <a:t>Among the most influential books of the 20</a:t>
          </a:r>
          <a:r>
            <a:rPr lang="en-US" sz="2200" kern="1200" baseline="30000" dirty="0" smtClean="0">
              <a:latin typeface="Trebuchet MS"/>
              <a:cs typeface="Trebuchet MS"/>
            </a:rPr>
            <a:t>th</a:t>
          </a:r>
          <a:r>
            <a:rPr lang="en-US" sz="2200" kern="1200" dirty="0" smtClean="0">
              <a:latin typeface="Trebuchet MS"/>
              <a:cs typeface="Trebuchet MS"/>
            </a:rPr>
            <a:t> century</a:t>
          </a:r>
          <a:endParaRPr lang="en-US" sz="2200" kern="1200" dirty="0">
            <a:latin typeface="Trebuchet MS"/>
            <a:cs typeface="Trebuchet MS"/>
          </a:endParaRPr>
        </a:p>
      </dsp:txBody>
      <dsp:txXfrm>
        <a:off x="161526" y="507985"/>
        <a:ext cx="2806666" cy="3635362"/>
      </dsp:txXfrm>
    </dsp:sp>
    <dsp:sp modelId="{352A0D53-D96C-43B6-9ABD-0209469BDC3C}">
      <dsp:nvSpPr>
        <dsp:cNvPr id="0" name=""/>
        <dsp:cNvSpPr/>
      </dsp:nvSpPr>
      <dsp:spPr>
        <a:xfrm>
          <a:off x="2593678" y="-268310"/>
          <a:ext cx="910825" cy="536620"/>
        </a:xfrm>
        <a:prstGeom prst="rightArrow">
          <a:avLst>
            <a:gd name="adj1" fmla="val 60000"/>
            <a:gd name="adj2" fmla="val 50000"/>
          </a:avLst>
        </a:prstGeom>
        <a:gradFill rotWithShape="0">
          <a:gsLst>
            <a:gs pos="0">
              <a:schemeClr val="accent1">
                <a:shade val="90000"/>
                <a:hueOff val="0"/>
                <a:satOff val="0"/>
                <a:lumOff val="0"/>
                <a:alphaOff val="0"/>
                <a:tint val="100000"/>
                <a:shade val="100000"/>
                <a:satMod val="130000"/>
              </a:schemeClr>
            </a:gs>
            <a:gs pos="100000">
              <a:schemeClr val="accent1">
                <a:shade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solidFill>
              <a:schemeClr val="bg1"/>
            </a:solidFill>
            <a:latin typeface="Trebuchet MS"/>
            <a:cs typeface="Trebuchet MS"/>
          </a:endParaRPr>
        </a:p>
      </dsp:txBody>
      <dsp:txXfrm>
        <a:off x="2593678" y="-160986"/>
        <a:ext cx="749839" cy="321972"/>
      </dsp:txXfrm>
    </dsp:sp>
    <dsp:sp modelId="{FDD4ECB4-1F3F-468B-9180-33376DACBFB4}">
      <dsp:nvSpPr>
        <dsp:cNvPr id="0" name=""/>
        <dsp:cNvSpPr/>
      </dsp:nvSpPr>
      <dsp:spPr>
        <a:xfrm>
          <a:off x="3882582" y="-420666"/>
          <a:ext cx="2157457" cy="1261998"/>
        </a:xfrm>
        <a:prstGeom prst="roundRect">
          <a:avLst>
            <a:gd name="adj" fmla="val 10000"/>
          </a:avLst>
        </a:prstGeom>
        <a:gradFill rotWithShape="0">
          <a:gsLst>
            <a:gs pos="0">
              <a:schemeClr val="accent1">
                <a:shade val="80000"/>
                <a:hueOff val="306247"/>
                <a:satOff val="-4392"/>
                <a:lumOff val="25615"/>
                <a:alphaOff val="0"/>
                <a:tint val="100000"/>
                <a:shade val="100000"/>
                <a:satMod val="130000"/>
              </a:schemeClr>
            </a:gs>
            <a:gs pos="100000">
              <a:schemeClr val="accent1">
                <a:shade val="80000"/>
                <a:hueOff val="306247"/>
                <a:satOff val="-4392"/>
                <a:lumOff val="256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83820" numCol="1" spcCol="1270" anchor="t" anchorCtr="0">
          <a:noAutofit/>
        </a:bodyPr>
        <a:lstStyle/>
        <a:p>
          <a:pPr lvl="0" algn="l" defTabSz="977900">
            <a:lnSpc>
              <a:spcPct val="90000"/>
            </a:lnSpc>
            <a:spcBef>
              <a:spcPct val="0"/>
            </a:spcBef>
            <a:spcAft>
              <a:spcPct val="35000"/>
            </a:spcAft>
          </a:pPr>
          <a:r>
            <a:rPr lang="en-US" sz="2200" kern="1200" dirty="0" smtClean="0">
              <a:latin typeface="Trebuchet MS"/>
              <a:cs typeface="Trebuchet MS"/>
            </a:rPr>
            <a:t>Job Specialization</a:t>
          </a:r>
          <a:endParaRPr lang="en-US" sz="2200" kern="1200" dirty="0">
            <a:latin typeface="Trebuchet MS"/>
            <a:cs typeface="Trebuchet MS"/>
          </a:endParaRPr>
        </a:p>
      </dsp:txBody>
      <dsp:txXfrm>
        <a:off x="3882582" y="-420666"/>
        <a:ext cx="2157457" cy="841332"/>
      </dsp:txXfrm>
    </dsp:sp>
    <dsp:sp modelId="{5188EA1F-9A86-4FA2-A47A-967982AD9794}">
      <dsp:nvSpPr>
        <dsp:cNvPr id="0" name=""/>
        <dsp:cNvSpPr/>
      </dsp:nvSpPr>
      <dsp:spPr>
        <a:xfrm>
          <a:off x="3953408" y="420666"/>
          <a:ext cx="2898005" cy="3810000"/>
        </a:xfrm>
        <a:prstGeom prst="roundRect">
          <a:avLst>
            <a:gd name="adj" fmla="val 10000"/>
          </a:avLst>
        </a:prstGeom>
        <a:solidFill>
          <a:schemeClr val="lt1">
            <a:alpha val="90000"/>
            <a:hueOff val="0"/>
            <a:satOff val="0"/>
            <a:lumOff val="0"/>
            <a:alphaOff val="0"/>
          </a:schemeClr>
        </a:solidFill>
        <a:ln w="9525" cap="flat" cmpd="sng" algn="ctr">
          <a:solidFill>
            <a:schemeClr val="accent1">
              <a:shade val="80000"/>
              <a:hueOff val="306247"/>
              <a:satOff val="-4392"/>
              <a:lumOff val="2561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latin typeface="Trebuchet MS"/>
              <a:cs typeface="Trebuchet MS"/>
            </a:rPr>
            <a:t>Break down jobs into their simplest components</a:t>
          </a:r>
          <a:endParaRPr lang="en-US" sz="2200" kern="1200" dirty="0">
            <a:latin typeface="Trebuchet MS"/>
            <a:cs typeface="Trebuchet MS"/>
          </a:endParaRPr>
        </a:p>
        <a:p>
          <a:pPr marL="228600" lvl="1" indent="-228600" algn="l" defTabSz="977900">
            <a:lnSpc>
              <a:spcPct val="90000"/>
            </a:lnSpc>
            <a:spcBef>
              <a:spcPct val="0"/>
            </a:spcBef>
            <a:spcAft>
              <a:spcPct val="15000"/>
            </a:spcAft>
            <a:buChar char="••"/>
          </a:pPr>
          <a:r>
            <a:rPr lang="en-US" sz="2200" kern="1200" dirty="0" smtClean="0">
              <a:latin typeface="Trebuchet MS"/>
              <a:cs typeface="Trebuchet MS"/>
            </a:rPr>
            <a:t>Assign tasks so each employee performs a select number of tasks in a repetitive manner</a:t>
          </a:r>
          <a:endParaRPr lang="en-US" sz="2200" kern="1200" dirty="0">
            <a:latin typeface="Trebuchet MS"/>
            <a:cs typeface="Trebuchet MS"/>
          </a:endParaRPr>
        </a:p>
      </dsp:txBody>
      <dsp:txXfrm>
        <a:off x="4038288" y="505546"/>
        <a:ext cx="2728245" cy="36402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27706-713E-4682-A54B-BD3E2590FEB5}">
      <dsp:nvSpPr>
        <dsp:cNvPr id="0" name=""/>
        <dsp:cNvSpPr/>
      </dsp:nvSpPr>
      <dsp:spPr>
        <a:xfrm>
          <a:off x="1016000" y="0"/>
          <a:ext cx="4064000" cy="4064000"/>
        </a:xfrm>
        <a:prstGeom prst="diamond">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2228042-DBA7-4A03-9385-32CDD56DDC07}">
      <dsp:nvSpPr>
        <dsp:cNvPr id="0" name=""/>
        <dsp:cNvSpPr/>
      </dsp:nvSpPr>
      <dsp:spPr>
        <a:xfrm>
          <a:off x="1402080" y="386080"/>
          <a:ext cx="1584960" cy="1584960"/>
        </a:xfrm>
        <a:prstGeom prst="roundRect">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Trebuchet MS"/>
              <a:cs typeface="Trebuchet MS"/>
            </a:rPr>
            <a:t>How often?</a:t>
          </a:r>
          <a:endParaRPr lang="en-US" sz="2400" kern="1200" dirty="0">
            <a:latin typeface="Trebuchet MS"/>
            <a:cs typeface="Trebuchet MS"/>
          </a:endParaRPr>
        </a:p>
      </dsp:txBody>
      <dsp:txXfrm>
        <a:off x="1479451" y="463451"/>
        <a:ext cx="1430218" cy="1430218"/>
      </dsp:txXfrm>
    </dsp:sp>
    <dsp:sp modelId="{0813B94A-4E0D-4CFB-9AFE-F42E76CCAEA9}">
      <dsp:nvSpPr>
        <dsp:cNvPr id="0" name=""/>
        <dsp:cNvSpPr/>
      </dsp:nvSpPr>
      <dsp:spPr>
        <a:xfrm>
          <a:off x="3108960" y="386080"/>
          <a:ext cx="1584960" cy="1584960"/>
        </a:xfrm>
        <a:prstGeom prst="roundRect">
          <a:avLst/>
        </a:prstGeom>
        <a:gradFill rotWithShape="0">
          <a:gsLst>
            <a:gs pos="0">
              <a:schemeClr val="accent1">
                <a:shade val="80000"/>
                <a:hueOff val="102082"/>
                <a:satOff val="-1464"/>
                <a:lumOff val="8538"/>
                <a:alphaOff val="0"/>
                <a:tint val="100000"/>
                <a:shade val="100000"/>
                <a:satMod val="130000"/>
              </a:schemeClr>
            </a:gs>
            <a:gs pos="100000">
              <a:schemeClr val="accent1">
                <a:shade val="80000"/>
                <a:hueOff val="102082"/>
                <a:satOff val="-1464"/>
                <a:lumOff val="853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Trebuchet MS"/>
              <a:cs typeface="Trebuchet MS"/>
            </a:rPr>
            <a:t>What is the purpose?</a:t>
          </a:r>
          <a:endParaRPr lang="en-US" sz="2400" kern="1200" dirty="0">
            <a:latin typeface="Trebuchet MS"/>
            <a:cs typeface="Trebuchet MS"/>
          </a:endParaRPr>
        </a:p>
      </dsp:txBody>
      <dsp:txXfrm>
        <a:off x="3186331" y="463451"/>
        <a:ext cx="1430218" cy="1430218"/>
      </dsp:txXfrm>
    </dsp:sp>
    <dsp:sp modelId="{BAA4E9B6-4EC9-4028-A55B-3EBB8F62CFCA}">
      <dsp:nvSpPr>
        <dsp:cNvPr id="0" name=""/>
        <dsp:cNvSpPr/>
      </dsp:nvSpPr>
      <dsp:spPr>
        <a:xfrm>
          <a:off x="1402080" y="2092960"/>
          <a:ext cx="1584960" cy="1584960"/>
        </a:xfrm>
        <a:prstGeom prst="roundRect">
          <a:avLst/>
        </a:prstGeom>
        <a:gradFill rotWithShape="0">
          <a:gsLst>
            <a:gs pos="0">
              <a:schemeClr val="accent1">
                <a:shade val="80000"/>
                <a:hueOff val="204164"/>
                <a:satOff val="-2928"/>
                <a:lumOff val="17077"/>
                <a:alphaOff val="0"/>
                <a:tint val="100000"/>
                <a:shade val="100000"/>
                <a:satMod val="130000"/>
              </a:schemeClr>
            </a:gs>
            <a:gs pos="100000">
              <a:schemeClr val="accent1">
                <a:shade val="80000"/>
                <a:hueOff val="204164"/>
                <a:satOff val="-2928"/>
                <a:lumOff val="1707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Trebuchet MS"/>
              <a:cs typeface="Trebuchet MS"/>
            </a:rPr>
            <a:t>Who is the rater?</a:t>
          </a:r>
          <a:endParaRPr lang="en-US" sz="2400" kern="1200" dirty="0">
            <a:latin typeface="Trebuchet MS"/>
            <a:cs typeface="Trebuchet MS"/>
          </a:endParaRPr>
        </a:p>
      </dsp:txBody>
      <dsp:txXfrm>
        <a:off x="1479451" y="2170331"/>
        <a:ext cx="1430218" cy="1430218"/>
      </dsp:txXfrm>
    </dsp:sp>
    <dsp:sp modelId="{A10B673D-8479-4805-A40B-723AE53F0C6D}">
      <dsp:nvSpPr>
        <dsp:cNvPr id="0" name=""/>
        <dsp:cNvSpPr/>
      </dsp:nvSpPr>
      <dsp:spPr>
        <a:xfrm>
          <a:off x="3108960" y="2092960"/>
          <a:ext cx="1584960" cy="1584960"/>
        </a:xfrm>
        <a:prstGeom prst="roundRect">
          <a:avLst/>
        </a:prstGeom>
        <a:gradFill rotWithShape="0">
          <a:gsLst>
            <a:gs pos="0">
              <a:schemeClr val="accent1">
                <a:shade val="80000"/>
                <a:hueOff val="306247"/>
                <a:satOff val="-4392"/>
                <a:lumOff val="25615"/>
                <a:alphaOff val="0"/>
                <a:tint val="100000"/>
                <a:shade val="100000"/>
                <a:satMod val="130000"/>
              </a:schemeClr>
            </a:gs>
            <a:gs pos="100000">
              <a:schemeClr val="accent1">
                <a:shade val="80000"/>
                <a:hueOff val="306247"/>
                <a:satOff val="-4392"/>
                <a:lumOff val="256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Trebuchet MS"/>
              <a:cs typeface="Trebuchet MS"/>
            </a:rPr>
            <a:t>What makes an effective system?</a:t>
          </a:r>
          <a:endParaRPr lang="en-US" sz="2400" kern="1200" dirty="0">
            <a:latin typeface="Trebuchet MS"/>
            <a:cs typeface="Trebuchet MS"/>
          </a:endParaRPr>
        </a:p>
      </dsp:txBody>
      <dsp:txXfrm>
        <a:off x="3186331" y="2170331"/>
        <a:ext cx="1430218" cy="14302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7DCBC-CAA1-458F-891C-A7931323F8A9}">
      <dsp:nvSpPr>
        <dsp:cNvPr id="0" name=""/>
        <dsp:cNvSpPr/>
      </dsp:nvSpPr>
      <dsp:spPr>
        <a:xfrm rot="5400000">
          <a:off x="3352323" y="-959475"/>
          <a:ext cx="1585912" cy="390144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Trebuchet MS"/>
              <a:cs typeface="Trebuchet MS"/>
            </a:rPr>
            <a:t>Rating based on a standard that is applied equally to everyone</a:t>
          </a:r>
          <a:endParaRPr lang="en-US" sz="2000" kern="1200" dirty="0">
            <a:latin typeface="Trebuchet MS"/>
            <a:cs typeface="Trebuchet MS"/>
          </a:endParaRPr>
        </a:p>
        <a:p>
          <a:pPr marL="228600" lvl="1" indent="-228600" algn="l" defTabSz="889000">
            <a:lnSpc>
              <a:spcPct val="90000"/>
            </a:lnSpc>
            <a:spcBef>
              <a:spcPct val="0"/>
            </a:spcBef>
            <a:spcAft>
              <a:spcPct val="15000"/>
            </a:spcAft>
            <a:buChar char="••"/>
          </a:pPr>
          <a:r>
            <a:rPr lang="en-US" sz="2000" kern="1200" dirty="0" smtClean="0">
              <a:latin typeface="Trebuchet MS"/>
              <a:cs typeface="Trebuchet MS"/>
            </a:rPr>
            <a:t>Scores are based solely on individual performance</a:t>
          </a:r>
          <a:endParaRPr lang="en-US" sz="2000" kern="1200" dirty="0">
            <a:latin typeface="Trebuchet MS"/>
            <a:cs typeface="Trebuchet MS"/>
          </a:endParaRPr>
        </a:p>
      </dsp:txBody>
      <dsp:txXfrm rot="-5400000">
        <a:off x="2194559" y="275707"/>
        <a:ext cx="3824022" cy="1431076"/>
      </dsp:txXfrm>
    </dsp:sp>
    <dsp:sp modelId="{4C06925C-EDFD-4E14-959E-4BAB6325599A}">
      <dsp:nvSpPr>
        <dsp:cNvPr id="0" name=""/>
        <dsp:cNvSpPr/>
      </dsp:nvSpPr>
      <dsp:spPr>
        <a:xfrm>
          <a:off x="0" y="49"/>
          <a:ext cx="2194560" cy="1982390"/>
        </a:xfrm>
        <a:prstGeom prst="roundRect">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Trebuchet MS"/>
              <a:cs typeface="Trebuchet MS"/>
            </a:rPr>
            <a:t>Absolute</a:t>
          </a:r>
          <a:endParaRPr lang="en-US" sz="2800" kern="1200" dirty="0">
            <a:latin typeface="Trebuchet MS"/>
            <a:cs typeface="Trebuchet MS"/>
          </a:endParaRPr>
        </a:p>
      </dsp:txBody>
      <dsp:txXfrm>
        <a:off x="96772" y="96821"/>
        <a:ext cx="2001016" cy="1788846"/>
      </dsp:txXfrm>
    </dsp:sp>
    <dsp:sp modelId="{F040CDF6-242B-4DB9-A389-9AA8B0953D82}">
      <dsp:nvSpPr>
        <dsp:cNvPr id="0" name=""/>
        <dsp:cNvSpPr/>
      </dsp:nvSpPr>
      <dsp:spPr>
        <a:xfrm rot="5400000">
          <a:off x="3352323" y="1122035"/>
          <a:ext cx="1585912" cy="390144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Trebuchet MS"/>
              <a:cs typeface="Trebuchet MS"/>
            </a:rPr>
            <a:t>Rating is based on rank within all ratings</a:t>
          </a:r>
          <a:endParaRPr lang="en-US" sz="2000" kern="1200" dirty="0">
            <a:latin typeface="Trebuchet MS"/>
            <a:cs typeface="Trebuchet MS"/>
          </a:endParaRPr>
        </a:p>
        <a:p>
          <a:pPr marL="228600" lvl="1" indent="-228600" algn="l" defTabSz="889000">
            <a:lnSpc>
              <a:spcPct val="90000"/>
            </a:lnSpc>
            <a:spcBef>
              <a:spcPct val="0"/>
            </a:spcBef>
            <a:spcAft>
              <a:spcPct val="15000"/>
            </a:spcAft>
            <a:buChar char="••"/>
          </a:pPr>
          <a:r>
            <a:rPr lang="en-US" sz="2000" kern="1200" dirty="0" smtClean="0">
              <a:latin typeface="Trebuchet MS"/>
              <a:cs typeface="Trebuchet MS"/>
            </a:rPr>
            <a:t>Final score is dependent on individual performance measured against another individual’s performance</a:t>
          </a:r>
          <a:endParaRPr lang="en-US" sz="2000" kern="1200" dirty="0">
            <a:latin typeface="Trebuchet MS"/>
            <a:cs typeface="Trebuchet MS"/>
          </a:endParaRPr>
        </a:p>
      </dsp:txBody>
      <dsp:txXfrm rot="-5400000">
        <a:off x="2194559" y="2357217"/>
        <a:ext cx="3824022" cy="1431076"/>
      </dsp:txXfrm>
    </dsp:sp>
    <dsp:sp modelId="{80F84968-5394-4074-A537-AFD09254EA3E}">
      <dsp:nvSpPr>
        <dsp:cNvPr id="0" name=""/>
        <dsp:cNvSpPr/>
      </dsp:nvSpPr>
      <dsp:spPr>
        <a:xfrm>
          <a:off x="0" y="2081559"/>
          <a:ext cx="2194560" cy="1982390"/>
        </a:xfrm>
        <a:prstGeom prst="roundRect">
          <a:avLst/>
        </a:prstGeom>
        <a:gradFill rotWithShape="0">
          <a:gsLst>
            <a:gs pos="0">
              <a:schemeClr val="accent1">
                <a:shade val="80000"/>
                <a:hueOff val="306247"/>
                <a:satOff val="-4392"/>
                <a:lumOff val="25615"/>
                <a:alphaOff val="0"/>
                <a:tint val="100000"/>
                <a:shade val="100000"/>
                <a:satMod val="130000"/>
              </a:schemeClr>
            </a:gs>
            <a:gs pos="100000">
              <a:schemeClr val="accent1">
                <a:shade val="80000"/>
                <a:hueOff val="306247"/>
                <a:satOff val="-4392"/>
                <a:lumOff val="256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Trebuchet MS"/>
              <a:cs typeface="Trebuchet MS"/>
            </a:rPr>
            <a:t>Relative</a:t>
          </a:r>
          <a:endParaRPr lang="en-US" sz="2800" kern="1200" dirty="0">
            <a:latin typeface="Trebuchet MS"/>
            <a:cs typeface="Trebuchet MS"/>
          </a:endParaRPr>
        </a:p>
      </dsp:txBody>
      <dsp:txXfrm>
        <a:off x="96772" y="2178331"/>
        <a:ext cx="2001016" cy="17888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0A392-4B2D-4E80-9B2E-1FFAF240D28E}">
      <dsp:nvSpPr>
        <dsp:cNvPr id="0" name=""/>
        <dsp:cNvSpPr/>
      </dsp:nvSpPr>
      <dsp:spPr>
        <a:xfrm>
          <a:off x="0" y="236519"/>
          <a:ext cx="6248400" cy="655200"/>
        </a:xfrm>
        <a:prstGeom prst="roundRect">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i="0" kern="1200" smtClean="0">
              <a:latin typeface="Trebuchet MS"/>
              <a:cs typeface="Trebuchet MS"/>
            </a:rPr>
            <a:t>Before the meeting</a:t>
          </a:r>
          <a:endParaRPr lang="en-US" sz="2800" i="0" kern="1200" dirty="0">
            <a:latin typeface="Trebuchet MS"/>
            <a:cs typeface="Trebuchet MS"/>
          </a:endParaRPr>
        </a:p>
      </dsp:txBody>
      <dsp:txXfrm>
        <a:off x="31984" y="268503"/>
        <a:ext cx="6184432" cy="591232"/>
      </dsp:txXfrm>
    </dsp:sp>
    <dsp:sp modelId="{70455E23-E56E-4320-BEE1-C7E4CD9F882D}">
      <dsp:nvSpPr>
        <dsp:cNvPr id="0" name=""/>
        <dsp:cNvSpPr/>
      </dsp:nvSpPr>
      <dsp:spPr>
        <a:xfrm>
          <a:off x="0" y="891719"/>
          <a:ext cx="6248400" cy="14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38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i="0" kern="1200" smtClean="0">
              <a:latin typeface="Trebuchet MS"/>
              <a:cs typeface="Trebuchet MS"/>
            </a:rPr>
            <a:t>Ask the person to complete a self-appraisal</a:t>
          </a:r>
          <a:endParaRPr lang="en-US" sz="2200" i="0" kern="1200" dirty="0">
            <a:latin typeface="Trebuchet MS"/>
            <a:cs typeface="Trebuchet MS"/>
          </a:endParaRPr>
        </a:p>
        <a:p>
          <a:pPr marL="228600" lvl="1" indent="-228600" algn="l" defTabSz="977900">
            <a:lnSpc>
              <a:spcPct val="90000"/>
            </a:lnSpc>
            <a:spcBef>
              <a:spcPct val="0"/>
            </a:spcBef>
            <a:spcAft>
              <a:spcPct val="20000"/>
            </a:spcAft>
            <a:buChar char="••"/>
          </a:pPr>
          <a:r>
            <a:rPr lang="en-US" sz="2200" i="0" kern="1200" smtClean="0">
              <a:latin typeface="Trebuchet MS"/>
              <a:cs typeface="Trebuchet MS"/>
            </a:rPr>
            <a:t>Complete the performance appraisal form</a:t>
          </a:r>
          <a:endParaRPr lang="en-US" sz="2200" i="0" kern="1200" dirty="0">
            <a:latin typeface="Trebuchet MS"/>
            <a:cs typeface="Trebuchet MS"/>
          </a:endParaRPr>
        </a:p>
        <a:p>
          <a:pPr marL="228600" lvl="1" indent="-228600" algn="l" defTabSz="977900">
            <a:lnSpc>
              <a:spcPct val="90000"/>
            </a:lnSpc>
            <a:spcBef>
              <a:spcPct val="0"/>
            </a:spcBef>
            <a:spcAft>
              <a:spcPct val="20000"/>
            </a:spcAft>
            <a:buChar char="••"/>
          </a:pPr>
          <a:r>
            <a:rPr lang="en-US" sz="2200" i="0" kern="1200" smtClean="0">
              <a:latin typeface="Trebuchet MS"/>
              <a:cs typeface="Trebuchet MS"/>
            </a:rPr>
            <a:t>Avoid recency bias</a:t>
          </a:r>
          <a:endParaRPr lang="en-US" sz="2200" i="0" kern="1200" dirty="0">
            <a:latin typeface="Trebuchet MS"/>
            <a:cs typeface="Trebuchet MS"/>
          </a:endParaRPr>
        </a:p>
        <a:p>
          <a:pPr marL="228600" lvl="1" indent="-228600" algn="l" defTabSz="977900">
            <a:lnSpc>
              <a:spcPct val="90000"/>
            </a:lnSpc>
            <a:spcBef>
              <a:spcPct val="0"/>
            </a:spcBef>
            <a:spcAft>
              <a:spcPct val="20000"/>
            </a:spcAft>
            <a:buChar char="••"/>
          </a:pPr>
          <a:r>
            <a:rPr lang="en-US" sz="2200" i="0" kern="1200" smtClean="0">
              <a:latin typeface="Trebuchet MS"/>
              <a:cs typeface="Trebuchet MS"/>
            </a:rPr>
            <a:t>Handle the logistics</a:t>
          </a:r>
          <a:endParaRPr lang="en-US" sz="2200" i="0" kern="1200" dirty="0">
            <a:latin typeface="Trebuchet MS"/>
            <a:cs typeface="Trebuchet MS"/>
          </a:endParaRPr>
        </a:p>
      </dsp:txBody>
      <dsp:txXfrm>
        <a:off x="0" y="891719"/>
        <a:ext cx="6248400" cy="1449000"/>
      </dsp:txXfrm>
    </dsp:sp>
    <dsp:sp modelId="{9B356356-1B1A-4089-B4DE-816C2B878ED5}">
      <dsp:nvSpPr>
        <dsp:cNvPr id="0" name=""/>
        <dsp:cNvSpPr/>
      </dsp:nvSpPr>
      <dsp:spPr>
        <a:xfrm>
          <a:off x="0" y="2340720"/>
          <a:ext cx="6248400" cy="655200"/>
        </a:xfrm>
        <a:prstGeom prst="roundRect">
          <a:avLst/>
        </a:prstGeom>
        <a:gradFill rotWithShape="0">
          <a:gsLst>
            <a:gs pos="0">
              <a:schemeClr val="accent1">
                <a:shade val="80000"/>
                <a:hueOff val="306247"/>
                <a:satOff val="-4392"/>
                <a:lumOff val="25615"/>
                <a:alphaOff val="0"/>
                <a:tint val="100000"/>
                <a:shade val="100000"/>
                <a:satMod val="130000"/>
              </a:schemeClr>
            </a:gs>
            <a:gs pos="100000">
              <a:schemeClr val="accent1">
                <a:shade val="80000"/>
                <a:hueOff val="306247"/>
                <a:satOff val="-4392"/>
                <a:lumOff val="256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i="0" kern="1200" smtClean="0">
              <a:latin typeface="Trebuchet MS"/>
              <a:cs typeface="Trebuchet MS"/>
            </a:rPr>
            <a:t>During the meeting</a:t>
          </a:r>
          <a:endParaRPr lang="en-US" sz="2800" i="0" kern="1200" dirty="0">
            <a:latin typeface="Trebuchet MS"/>
            <a:cs typeface="Trebuchet MS"/>
          </a:endParaRPr>
        </a:p>
      </dsp:txBody>
      <dsp:txXfrm>
        <a:off x="31984" y="2372704"/>
        <a:ext cx="6184432" cy="591232"/>
      </dsp:txXfrm>
    </dsp:sp>
    <dsp:sp modelId="{A17E2F11-126D-4671-8F56-84512220F029}">
      <dsp:nvSpPr>
        <dsp:cNvPr id="0" name=""/>
        <dsp:cNvSpPr/>
      </dsp:nvSpPr>
      <dsp:spPr>
        <a:xfrm>
          <a:off x="0" y="2995920"/>
          <a:ext cx="6248400" cy="1796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38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i="0" kern="1200" smtClean="0">
              <a:latin typeface="Trebuchet MS"/>
              <a:cs typeface="Trebuchet MS"/>
            </a:rPr>
            <a:t>Be sure to recognize effective performance</a:t>
          </a:r>
          <a:endParaRPr lang="en-US" sz="2200" i="0" kern="1200" dirty="0">
            <a:latin typeface="Trebuchet MS"/>
            <a:cs typeface="Trebuchet MS"/>
          </a:endParaRPr>
        </a:p>
        <a:p>
          <a:pPr marL="228600" lvl="1" indent="-228600" algn="l" defTabSz="977900">
            <a:lnSpc>
              <a:spcPct val="90000"/>
            </a:lnSpc>
            <a:spcBef>
              <a:spcPct val="0"/>
            </a:spcBef>
            <a:spcAft>
              <a:spcPct val="20000"/>
            </a:spcAft>
            <a:buChar char="••"/>
          </a:pPr>
          <a:r>
            <a:rPr lang="en-US" sz="2200" i="0" kern="1200" smtClean="0">
              <a:latin typeface="Trebuchet MS"/>
              <a:cs typeface="Trebuchet MS"/>
            </a:rPr>
            <a:t>Do not start the meeting with a criticism</a:t>
          </a:r>
          <a:endParaRPr lang="en-US" sz="2200" i="0" kern="1200" dirty="0">
            <a:latin typeface="Trebuchet MS"/>
            <a:cs typeface="Trebuchet MS"/>
          </a:endParaRPr>
        </a:p>
        <a:p>
          <a:pPr marL="228600" lvl="1" indent="-228600" algn="l" defTabSz="977900">
            <a:lnSpc>
              <a:spcPct val="90000"/>
            </a:lnSpc>
            <a:spcBef>
              <a:spcPct val="0"/>
            </a:spcBef>
            <a:spcAft>
              <a:spcPct val="20000"/>
            </a:spcAft>
            <a:buChar char="••"/>
          </a:pPr>
          <a:r>
            <a:rPr lang="en-US" sz="2200" i="0" kern="1200" smtClean="0">
              <a:latin typeface="Trebuchet MS"/>
              <a:cs typeface="Trebuchet MS"/>
            </a:rPr>
            <a:t>Give employees lots of opportunities to talk</a:t>
          </a:r>
          <a:endParaRPr lang="en-US" sz="2200" i="0" kern="1200" dirty="0">
            <a:latin typeface="Trebuchet MS"/>
            <a:cs typeface="Trebuchet MS"/>
          </a:endParaRPr>
        </a:p>
        <a:p>
          <a:pPr marL="228600" lvl="1" indent="-228600" algn="l" defTabSz="977900">
            <a:lnSpc>
              <a:spcPct val="90000"/>
            </a:lnSpc>
            <a:spcBef>
              <a:spcPct val="0"/>
            </a:spcBef>
            <a:spcAft>
              <a:spcPct val="20000"/>
            </a:spcAft>
            <a:buChar char="••"/>
          </a:pPr>
          <a:r>
            <a:rPr lang="en-US" sz="2200" i="0" kern="1200" smtClean="0">
              <a:latin typeface="Trebuchet MS"/>
              <a:cs typeface="Trebuchet MS"/>
            </a:rPr>
            <a:t>Show empathy and support</a:t>
          </a:r>
          <a:endParaRPr lang="en-US" sz="2200" i="0" kern="1200" dirty="0">
            <a:latin typeface="Trebuchet MS"/>
            <a:cs typeface="Trebuchet MS"/>
          </a:endParaRPr>
        </a:p>
        <a:p>
          <a:pPr marL="228600" lvl="1" indent="-228600" algn="l" defTabSz="977900">
            <a:lnSpc>
              <a:spcPct val="90000"/>
            </a:lnSpc>
            <a:spcBef>
              <a:spcPct val="0"/>
            </a:spcBef>
            <a:spcAft>
              <a:spcPct val="20000"/>
            </a:spcAft>
            <a:buChar char="••"/>
          </a:pPr>
          <a:r>
            <a:rPr lang="en-US" sz="2200" i="0" kern="1200" smtClean="0">
              <a:latin typeface="Trebuchet MS"/>
              <a:cs typeface="Trebuchet MS"/>
            </a:rPr>
            <a:t>Set goals and create an action plan</a:t>
          </a:r>
          <a:endParaRPr lang="en-US" sz="2200" b="1" i="0" kern="1200" dirty="0">
            <a:latin typeface="Trebuchet MS"/>
            <a:cs typeface="Trebuchet MS"/>
          </a:endParaRPr>
        </a:p>
      </dsp:txBody>
      <dsp:txXfrm>
        <a:off x="0" y="2995920"/>
        <a:ext cx="6248400" cy="17967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50912-B781-48EE-AF43-66E938AD9DAC}">
      <dsp:nvSpPr>
        <dsp:cNvPr id="0" name=""/>
        <dsp:cNvSpPr/>
      </dsp:nvSpPr>
      <dsp:spPr>
        <a:xfrm>
          <a:off x="76221" y="0"/>
          <a:ext cx="6827520" cy="4267200"/>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2F7BBF0-3C50-4463-8BD4-3AC90C78759A}">
      <dsp:nvSpPr>
        <dsp:cNvPr id="0" name=""/>
        <dsp:cNvSpPr/>
      </dsp:nvSpPr>
      <dsp:spPr>
        <a:xfrm>
          <a:off x="1072835" y="2945221"/>
          <a:ext cx="177515" cy="177515"/>
        </a:xfrm>
        <a:prstGeom prst="ellipse">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D8A80D8-C1FF-45B3-A68D-C0B26A22CCAE}">
      <dsp:nvSpPr>
        <dsp:cNvPr id="0" name=""/>
        <dsp:cNvSpPr/>
      </dsp:nvSpPr>
      <dsp:spPr>
        <a:xfrm>
          <a:off x="1161592" y="3033979"/>
          <a:ext cx="1590812" cy="123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62" tIns="0" rIns="0" bIns="0" numCol="1" spcCol="1270" anchor="t" anchorCtr="0">
          <a:noAutofit/>
        </a:bodyPr>
        <a:lstStyle/>
        <a:p>
          <a:pPr lvl="0" algn="l" defTabSz="1066800">
            <a:lnSpc>
              <a:spcPct val="90000"/>
            </a:lnSpc>
            <a:spcBef>
              <a:spcPct val="0"/>
            </a:spcBef>
            <a:spcAft>
              <a:spcPct val="35000"/>
            </a:spcAft>
          </a:pPr>
          <a:r>
            <a:rPr lang="en-US" sz="2400" kern="1200" dirty="0" smtClean="0">
              <a:latin typeface="Trebuchet MS"/>
              <a:cs typeface="Trebuchet MS"/>
            </a:rPr>
            <a:t>Liking</a:t>
          </a:r>
          <a:endParaRPr lang="en-US" sz="2400" kern="1200" dirty="0">
            <a:latin typeface="Trebuchet MS"/>
            <a:cs typeface="Trebuchet MS"/>
          </a:endParaRPr>
        </a:p>
      </dsp:txBody>
      <dsp:txXfrm>
        <a:off x="1161592" y="3033979"/>
        <a:ext cx="1590812" cy="1233220"/>
      </dsp:txXfrm>
    </dsp:sp>
    <dsp:sp modelId="{07A168DB-45B7-42CD-A91C-111E688591FA}">
      <dsp:nvSpPr>
        <dsp:cNvPr id="0" name=""/>
        <dsp:cNvSpPr/>
      </dsp:nvSpPr>
      <dsp:spPr>
        <a:xfrm>
          <a:off x="2639750" y="1785396"/>
          <a:ext cx="320893" cy="320893"/>
        </a:xfrm>
        <a:prstGeom prst="ellipse">
          <a:avLst/>
        </a:prstGeom>
        <a:gradFill rotWithShape="0">
          <a:gsLst>
            <a:gs pos="0">
              <a:schemeClr val="accent1">
                <a:shade val="80000"/>
                <a:hueOff val="153123"/>
                <a:satOff val="-2196"/>
                <a:lumOff val="12807"/>
                <a:alphaOff val="0"/>
                <a:tint val="100000"/>
                <a:shade val="100000"/>
                <a:satMod val="130000"/>
              </a:schemeClr>
            </a:gs>
            <a:gs pos="100000">
              <a:schemeClr val="accent1">
                <a:shade val="80000"/>
                <a:hueOff val="153123"/>
                <a:satOff val="-2196"/>
                <a:lumOff val="1280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B6BEC72-56C3-4E40-9AB8-26498B67BFD0}">
      <dsp:nvSpPr>
        <dsp:cNvPr id="0" name=""/>
        <dsp:cNvSpPr/>
      </dsp:nvSpPr>
      <dsp:spPr>
        <a:xfrm>
          <a:off x="2800197" y="1945843"/>
          <a:ext cx="1638604" cy="2321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035" tIns="0" rIns="0" bIns="0" numCol="1" spcCol="1270" anchor="t" anchorCtr="0">
          <a:noAutofit/>
        </a:bodyPr>
        <a:lstStyle/>
        <a:p>
          <a:pPr lvl="0" algn="l" defTabSz="1066800">
            <a:lnSpc>
              <a:spcPct val="90000"/>
            </a:lnSpc>
            <a:spcBef>
              <a:spcPct val="0"/>
            </a:spcBef>
            <a:spcAft>
              <a:spcPct val="35000"/>
            </a:spcAft>
          </a:pPr>
          <a:r>
            <a:rPr lang="en-US" sz="2400" kern="1200" dirty="0" smtClean="0">
              <a:latin typeface="Trebuchet MS"/>
              <a:cs typeface="Trebuchet MS"/>
            </a:rPr>
            <a:t>Leniency</a:t>
          </a:r>
          <a:endParaRPr lang="en-US" sz="2400" kern="1200" dirty="0">
            <a:latin typeface="Trebuchet MS"/>
            <a:cs typeface="Trebuchet MS"/>
          </a:endParaRPr>
        </a:p>
      </dsp:txBody>
      <dsp:txXfrm>
        <a:off x="2800197" y="1945843"/>
        <a:ext cx="1638604" cy="2321356"/>
      </dsp:txXfrm>
    </dsp:sp>
    <dsp:sp modelId="{10E171FE-7E4E-46F0-BAF1-35D1690B32DB}">
      <dsp:nvSpPr>
        <dsp:cNvPr id="0" name=""/>
        <dsp:cNvSpPr/>
      </dsp:nvSpPr>
      <dsp:spPr>
        <a:xfrm>
          <a:off x="4524146" y="1079601"/>
          <a:ext cx="443788" cy="443788"/>
        </a:xfrm>
        <a:prstGeom prst="ellipse">
          <a:avLst/>
        </a:prstGeom>
        <a:gradFill rotWithShape="0">
          <a:gsLst>
            <a:gs pos="0">
              <a:schemeClr val="accent1">
                <a:shade val="80000"/>
                <a:hueOff val="306247"/>
                <a:satOff val="-4392"/>
                <a:lumOff val="25615"/>
                <a:alphaOff val="0"/>
                <a:tint val="100000"/>
                <a:shade val="100000"/>
                <a:satMod val="130000"/>
              </a:schemeClr>
            </a:gs>
            <a:gs pos="100000">
              <a:schemeClr val="accent1">
                <a:shade val="80000"/>
                <a:hueOff val="306247"/>
                <a:satOff val="-4392"/>
                <a:lumOff val="2561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0F2C443-D441-4221-9C4D-0EF67FEAFBB2}">
      <dsp:nvSpPr>
        <dsp:cNvPr id="0" name=""/>
        <dsp:cNvSpPr/>
      </dsp:nvSpPr>
      <dsp:spPr>
        <a:xfrm>
          <a:off x="4729892" y="1301495"/>
          <a:ext cx="1975714" cy="2965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154" tIns="0" rIns="0" bIns="0" numCol="1" spcCol="1270" anchor="t" anchorCtr="0">
          <a:noAutofit/>
        </a:bodyPr>
        <a:lstStyle/>
        <a:p>
          <a:pPr lvl="0" algn="l" defTabSz="1066800">
            <a:lnSpc>
              <a:spcPct val="90000"/>
            </a:lnSpc>
            <a:spcBef>
              <a:spcPct val="0"/>
            </a:spcBef>
            <a:spcAft>
              <a:spcPct val="35000"/>
            </a:spcAft>
          </a:pPr>
          <a:r>
            <a:rPr lang="en-US" sz="2400" kern="1200" dirty="0" smtClean="0">
              <a:latin typeface="Trebuchet MS"/>
              <a:cs typeface="Trebuchet MS"/>
            </a:rPr>
            <a:t>Stereotypes</a:t>
          </a:r>
          <a:endParaRPr lang="en-US" sz="2400" kern="1200" dirty="0">
            <a:latin typeface="Trebuchet MS"/>
            <a:cs typeface="Trebuchet MS"/>
          </a:endParaRPr>
        </a:p>
      </dsp:txBody>
      <dsp:txXfrm>
        <a:off x="4729892" y="1301495"/>
        <a:ext cx="1975714" cy="296570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AE94A-91E4-4937-A7E2-F8353C278D90}">
      <dsp:nvSpPr>
        <dsp:cNvPr id="0" name=""/>
        <dsp:cNvSpPr/>
      </dsp:nvSpPr>
      <dsp:spPr>
        <a:xfrm>
          <a:off x="327441" y="2190"/>
          <a:ext cx="2053567" cy="1232140"/>
        </a:xfrm>
        <a:prstGeom prst="rect">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Trebuchet MS"/>
              <a:cs typeface="Trebuchet MS"/>
            </a:rPr>
            <a:t>Piece Rate System</a:t>
          </a:r>
          <a:endParaRPr lang="en-US" sz="2800" kern="1200" dirty="0">
            <a:latin typeface="Trebuchet MS"/>
            <a:cs typeface="Trebuchet MS"/>
          </a:endParaRPr>
        </a:p>
      </dsp:txBody>
      <dsp:txXfrm>
        <a:off x="327441" y="2190"/>
        <a:ext cx="2053567" cy="1232140"/>
      </dsp:txXfrm>
    </dsp:sp>
    <dsp:sp modelId="{FB746978-96B6-47B6-B1AD-5676FB0BC00E}">
      <dsp:nvSpPr>
        <dsp:cNvPr id="0" name=""/>
        <dsp:cNvSpPr/>
      </dsp:nvSpPr>
      <dsp:spPr>
        <a:xfrm>
          <a:off x="2586366" y="2190"/>
          <a:ext cx="2053567" cy="1232140"/>
        </a:xfrm>
        <a:prstGeom prst="rect">
          <a:avLst/>
        </a:prstGeom>
        <a:gradFill rotWithShape="0">
          <a:gsLst>
            <a:gs pos="0">
              <a:schemeClr val="accent1">
                <a:shade val="80000"/>
                <a:hueOff val="38281"/>
                <a:satOff val="-549"/>
                <a:lumOff val="3202"/>
                <a:alphaOff val="0"/>
                <a:tint val="100000"/>
                <a:shade val="100000"/>
                <a:satMod val="130000"/>
              </a:schemeClr>
            </a:gs>
            <a:gs pos="100000">
              <a:schemeClr val="accent1">
                <a:shade val="80000"/>
                <a:hueOff val="38281"/>
                <a:satOff val="-549"/>
                <a:lumOff val="320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Trebuchet MS"/>
              <a:cs typeface="Trebuchet MS"/>
            </a:rPr>
            <a:t>Individual Bonuses</a:t>
          </a:r>
          <a:endParaRPr lang="en-US" sz="2800" kern="1200" dirty="0">
            <a:latin typeface="Trebuchet MS"/>
            <a:cs typeface="Trebuchet MS"/>
          </a:endParaRPr>
        </a:p>
      </dsp:txBody>
      <dsp:txXfrm>
        <a:off x="2586366" y="2190"/>
        <a:ext cx="2053567" cy="1232140"/>
      </dsp:txXfrm>
    </dsp:sp>
    <dsp:sp modelId="{1AEE3281-2DFE-4BC7-88CA-24DF18881E64}">
      <dsp:nvSpPr>
        <dsp:cNvPr id="0" name=""/>
        <dsp:cNvSpPr/>
      </dsp:nvSpPr>
      <dsp:spPr>
        <a:xfrm>
          <a:off x="4845290" y="2190"/>
          <a:ext cx="2053567" cy="1232140"/>
        </a:xfrm>
        <a:prstGeom prst="rect">
          <a:avLst/>
        </a:prstGeom>
        <a:gradFill rotWithShape="0">
          <a:gsLst>
            <a:gs pos="0">
              <a:schemeClr val="accent1">
                <a:shade val="80000"/>
                <a:hueOff val="76562"/>
                <a:satOff val="-1098"/>
                <a:lumOff val="6404"/>
                <a:alphaOff val="0"/>
                <a:tint val="100000"/>
                <a:shade val="100000"/>
                <a:satMod val="130000"/>
              </a:schemeClr>
            </a:gs>
            <a:gs pos="100000">
              <a:schemeClr val="accent1">
                <a:shade val="80000"/>
                <a:hueOff val="76562"/>
                <a:satOff val="-1098"/>
                <a:lumOff val="640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Trebuchet MS"/>
              <a:cs typeface="Trebuchet MS"/>
            </a:rPr>
            <a:t>Merit Pay</a:t>
          </a:r>
          <a:endParaRPr lang="en-US" sz="2800" kern="1200" dirty="0">
            <a:latin typeface="Trebuchet MS"/>
            <a:cs typeface="Trebuchet MS"/>
          </a:endParaRPr>
        </a:p>
      </dsp:txBody>
      <dsp:txXfrm>
        <a:off x="4845290" y="2190"/>
        <a:ext cx="2053567" cy="1232140"/>
      </dsp:txXfrm>
    </dsp:sp>
    <dsp:sp modelId="{E9FAA35F-2D1E-4B8C-9A47-233A0792E3BA}">
      <dsp:nvSpPr>
        <dsp:cNvPr id="0" name=""/>
        <dsp:cNvSpPr/>
      </dsp:nvSpPr>
      <dsp:spPr>
        <a:xfrm>
          <a:off x="327441" y="1439687"/>
          <a:ext cx="2053567" cy="1232140"/>
        </a:xfrm>
        <a:prstGeom prst="rect">
          <a:avLst/>
        </a:prstGeom>
        <a:gradFill rotWithShape="0">
          <a:gsLst>
            <a:gs pos="0">
              <a:schemeClr val="accent1">
                <a:shade val="80000"/>
                <a:hueOff val="114842"/>
                <a:satOff val="-1647"/>
                <a:lumOff val="9606"/>
                <a:alphaOff val="0"/>
                <a:tint val="100000"/>
                <a:shade val="100000"/>
                <a:satMod val="130000"/>
              </a:schemeClr>
            </a:gs>
            <a:gs pos="100000">
              <a:schemeClr val="accent1">
                <a:shade val="80000"/>
                <a:hueOff val="114842"/>
                <a:satOff val="-1647"/>
                <a:lumOff val="960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1">
          <a:noAutofit/>
        </a:bodyPr>
        <a:lstStyle/>
        <a:p>
          <a:pPr lvl="0" algn="ctr" defTabSz="1244600">
            <a:lnSpc>
              <a:spcPct val="90000"/>
            </a:lnSpc>
            <a:spcBef>
              <a:spcPct val="0"/>
            </a:spcBef>
            <a:spcAft>
              <a:spcPct val="35000"/>
            </a:spcAft>
          </a:pPr>
          <a:r>
            <a:rPr lang="en-US" sz="2800" kern="1200" dirty="0" smtClean="0">
              <a:latin typeface="Trebuchet MS"/>
              <a:cs typeface="Trebuchet MS"/>
            </a:rPr>
            <a:t>Sales Commissions</a:t>
          </a:r>
          <a:endParaRPr lang="en-US" sz="2800" kern="1200" dirty="0">
            <a:latin typeface="Trebuchet MS"/>
            <a:cs typeface="Trebuchet MS"/>
          </a:endParaRPr>
        </a:p>
      </dsp:txBody>
      <dsp:txXfrm>
        <a:off x="327441" y="1439687"/>
        <a:ext cx="2053567" cy="1232140"/>
      </dsp:txXfrm>
    </dsp:sp>
    <dsp:sp modelId="{66C22F28-616C-4E8A-8E44-ED6ABCF8704A}">
      <dsp:nvSpPr>
        <dsp:cNvPr id="0" name=""/>
        <dsp:cNvSpPr/>
      </dsp:nvSpPr>
      <dsp:spPr>
        <a:xfrm>
          <a:off x="2586366" y="1439687"/>
          <a:ext cx="2053567" cy="1232140"/>
        </a:xfrm>
        <a:prstGeom prst="rect">
          <a:avLst/>
        </a:prstGeom>
        <a:gradFill rotWithShape="0">
          <a:gsLst>
            <a:gs pos="0">
              <a:schemeClr val="accent1">
                <a:shade val="80000"/>
                <a:hueOff val="153123"/>
                <a:satOff val="-2196"/>
                <a:lumOff val="12807"/>
                <a:alphaOff val="0"/>
                <a:tint val="100000"/>
                <a:shade val="100000"/>
                <a:satMod val="130000"/>
              </a:schemeClr>
            </a:gs>
            <a:gs pos="100000">
              <a:schemeClr val="accent1">
                <a:shade val="80000"/>
                <a:hueOff val="153123"/>
                <a:satOff val="-2196"/>
                <a:lumOff val="1280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1">
          <a:noAutofit/>
        </a:bodyPr>
        <a:lstStyle/>
        <a:p>
          <a:pPr lvl="0" algn="ctr" defTabSz="1244600">
            <a:lnSpc>
              <a:spcPct val="90000"/>
            </a:lnSpc>
            <a:spcBef>
              <a:spcPct val="0"/>
            </a:spcBef>
            <a:spcAft>
              <a:spcPct val="35000"/>
            </a:spcAft>
          </a:pPr>
          <a:r>
            <a:rPr lang="en-US" sz="2800" kern="1200" dirty="0" smtClean="0">
              <a:latin typeface="Trebuchet MS"/>
              <a:cs typeface="Trebuchet MS"/>
            </a:rPr>
            <a:t>Awards</a:t>
          </a:r>
          <a:endParaRPr lang="en-US" sz="2800" kern="1200" dirty="0">
            <a:latin typeface="Trebuchet MS"/>
            <a:cs typeface="Trebuchet MS"/>
          </a:endParaRPr>
        </a:p>
      </dsp:txBody>
      <dsp:txXfrm>
        <a:off x="2586366" y="1439687"/>
        <a:ext cx="2053567" cy="1232140"/>
      </dsp:txXfrm>
    </dsp:sp>
    <dsp:sp modelId="{AD98713D-E681-4124-9F4E-3268B3D9DE77}">
      <dsp:nvSpPr>
        <dsp:cNvPr id="0" name=""/>
        <dsp:cNvSpPr/>
      </dsp:nvSpPr>
      <dsp:spPr>
        <a:xfrm>
          <a:off x="4845290" y="1439687"/>
          <a:ext cx="2053567" cy="1232140"/>
        </a:xfrm>
        <a:prstGeom prst="rect">
          <a:avLst/>
        </a:prstGeom>
        <a:gradFill rotWithShape="0">
          <a:gsLst>
            <a:gs pos="0">
              <a:schemeClr val="accent1">
                <a:shade val="80000"/>
                <a:hueOff val="191404"/>
                <a:satOff val="-2745"/>
                <a:lumOff val="16009"/>
                <a:alphaOff val="0"/>
                <a:tint val="100000"/>
                <a:shade val="100000"/>
                <a:satMod val="130000"/>
              </a:schemeClr>
            </a:gs>
            <a:gs pos="100000">
              <a:schemeClr val="accent1">
                <a:shade val="80000"/>
                <a:hueOff val="191404"/>
                <a:satOff val="-2745"/>
                <a:lumOff val="1600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1">
          <a:noAutofit/>
        </a:bodyPr>
        <a:lstStyle/>
        <a:p>
          <a:pPr lvl="0" algn="ctr" defTabSz="1244600">
            <a:lnSpc>
              <a:spcPct val="90000"/>
            </a:lnSpc>
            <a:spcBef>
              <a:spcPct val="0"/>
            </a:spcBef>
            <a:spcAft>
              <a:spcPct val="35000"/>
            </a:spcAft>
          </a:pPr>
          <a:r>
            <a:rPr lang="en-US" sz="2800" kern="1200" dirty="0" smtClean="0">
              <a:latin typeface="Trebuchet MS"/>
              <a:cs typeface="Trebuchet MS"/>
            </a:rPr>
            <a:t>Team Bonuses</a:t>
          </a:r>
          <a:endParaRPr lang="en-US" sz="2800" kern="1200" dirty="0">
            <a:latin typeface="Trebuchet MS"/>
            <a:cs typeface="Trebuchet MS"/>
          </a:endParaRPr>
        </a:p>
      </dsp:txBody>
      <dsp:txXfrm>
        <a:off x="4845290" y="1439687"/>
        <a:ext cx="2053567" cy="1232140"/>
      </dsp:txXfrm>
    </dsp:sp>
    <dsp:sp modelId="{C86A5974-A285-4CDB-82ED-534BC25E9EFC}">
      <dsp:nvSpPr>
        <dsp:cNvPr id="0" name=""/>
        <dsp:cNvSpPr/>
      </dsp:nvSpPr>
      <dsp:spPr>
        <a:xfrm>
          <a:off x="327441" y="2877185"/>
          <a:ext cx="2053567" cy="1232140"/>
        </a:xfrm>
        <a:prstGeom prst="rect">
          <a:avLst/>
        </a:prstGeom>
        <a:gradFill rotWithShape="0">
          <a:gsLst>
            <a:gs pos="0">
              <a:schemeClr val="accent1">
                <a:shade val="80000"/>
                <a:hueOff val="229685"/>
                <a:satOff val="-3294"/>
                <a:lumOff val="19211"/>
                <a:alphaOff val="0"/>
                <a:tint val="100000"/>
                <a:shade val="100000"/>
                <a:satMod val="130000"/>
              </a:schemeClr>
            </a:gs>
            <a:gs pos="100000">
              <a:schemeClr val="accent1">
                <a:shade val="80000"/>
                <a:hueOff val="229685"/>
                <a:satOff val="-3294"/>
                <a:lumOff val="1921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1">
          <a:noAutofit/>
        </a:bodyPr>
        <a:lstStyle/>
        <a:p>
          <a:pPr lvl="0" algn="ctr" defTabSz="1244600">
            <a:lnSpc>
              <a:spcPct val="90000"/>
            </a:lnSpc>
            <a:spcBef>
              <a:spcPct val="0"/>
            </a:spcBef>
            <a:spcAft>
              <a:spcPct val="35000"/>
            </a:spcAft>
          </a:pPr>
          <a:r>
            <a:rPr lang="en-US" sz="2800" kern="1200" dirty="0" smtClean="0">
              <a:latin typeface="Trebuchet MS"/>
              <a:cs typeface="Trebuchet MS"/>
            </a:rPr>
            <a:t>Gainsharing</a:t>
          </a:r>
          <a:endParaRPr lang="en-US" sz="2800" kern="1200" dirty="0">
            <a:latin typeface="Trebuchet MS"/>
            <a:cs typeface="Trebuchet MS"/>
          </a:endParaRPr>
        </a:p>
      </dsp:txBody>
      <dsp:txXfrm>
        <a:off x="327441" y="2877185"/>
        <a:ext cx="2053567" cy="1232140"/>
      </dsp:txXfrm>
    </dsp:sp>
    <dsp:sp modelId="{2D0E665B-C26F-4AB1-8ED3-585F75DE7D17}">
      <dsp:nvSpPr>
        <dsp:cNvPr id="0" name=""/>
        <dsp:cNvSpPr/>
      </dsp:nvSpPr>
      <dsp:spPr>
        <a:xfrm>
          <a:off x="2586366" y="2877185"/>
          <a:ext cx="2053567" cy="1232140"/>
        </a:xfrm>
        <a:prstGeom prst="rect">
          <a:avLst/>
        </a:prstGeom>
        <a:gradFill rotWithShape="0">
          <a:gsLst>
            <a:gs pos="0">
              <a:schemeClr val="accent1">
                <a:shade val="80000"/>
                <a:hueOff val="267966"/>
                <a:satOff val="-3843"/>
                <a:lumOff val="22413"/>
                <a:alphaOff val="0"/>
                <a:tint val="100000"/>
                <a:shade val="100000"/>
                <a:satMod val="130000"/>
              </a:schemeClr>
            </a:gs>
            <a:gs pos="100000">
              <a:schemeClr val="accent1">
                <a:shade val="80000"/>
                <a:hueOff val="267966"/>
                <a:satOff val="-3843"/>
                <a:lumOff val="2241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1">
          <a:noAutofit/>
        </a:bodyPr>
        <a:lstStyle/>
        <a:p>
          <a:pPr lvl="0" algn="ctr" defTabSz="1244600">
            <a:lnSpc>
              <a:spcPct val="90000"/>
            </a:lnSpc>
            <a:spcBef>
              <a:spcPct val="0"/>
            </a:spcBef>
            <a:spcAft>
              <a:spcPct val="35000"/>
            </a:spcAft>
          </a:pPr>
          <a:r>
            <a:rPr lang="en-US" sz="2800" kern="1200" dirty="0" smtClean="0">
              <a:latin typeface="Trebuchet MS"/>
              <a:cs typeface="Trebuchet MS"/>
            </a:rPr>
            <a:t>Profit Sharing</a:t>
          </a:r>
          <a:endParaRPr lang="en-US" sz="2800" kern="1200" dirty="0">
            <a:latin typeface="Trebuchet MS"/>
            <a:cs typeface="Trebuchet MS"/>
          </a:endParaRPr>
        </a:p>
      </dsp:txBody>
      <dsp:txXfrm>
        <a:off x="2586366" y="2877185"/>
        <a:ext cx="2053567" cy="1232140"/>
      </dsp:txXfrm>
    </dsp:sp>
    <dsp:sp modelId="{D6E2A68B-1D4D-4DAF-83A8-735044941462}">
      <dsp:nvSpPr>
        <dsp:cNvPr id="0" name=""/>
        <dsp:cNvSpPr/>
      </dsp:nvSpPr>
      <dsp:spPr>
        <a:xfrm>
          <a:off x="4845290" y="2877185"/>
          <a:ext cx="2053567" cy="1232140"/>
        </a:xfrm>
        <a:prstGeom prst="rect">
          <a:avLst/>
        </a:prstGeom>
        <a:gradFill rotWithShape="0">
          <a:gsLst>
            <a:gs pos="0">
              <a:schemeClr val="accent1">
                <a:shade val="80000"/>
                <a:hueOff val="306247"/>
                <a:satOff val="-4392"/>
                <a:lumOff val="25615"/>
                <a:alphaOff val="0"/>
                <a:tint val="100000"/>
                <a:shade val="100000"/>
                <a:satMod val="130000"/>
              </a:schemeClr>
            </a:gs>
            <a:gs pos="100000">
              <a:schemeClr val="accent1">
                <a:shade val="80000"/>
                <a:hueOff val="306247"/>
                <a:satOff val="-4392"/>
                <a:lumOff val="256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1">
          <a:noAutofit/>
        </a:bodyPr>
        <a:lstStyle/>
        <a:p>
          <a:pPr lvl="0" algn="ctr" defTabSz="1244600">
            <a:lnSpc>
              <a:spcPct val="90000"/>
            </a:lnSpc>
            <a:spcBef>
              <a:spcPct val="0"/>
            </a:spcBef>
            <a:spcAft>
              <a:spcPct val="35000"/>
            </a:spcAft>
          </a:pPr>
          <a:r>
            <a:rPr lang="en-US" sz="2800" kern="1200" dirty="0" smtClean="0">
              <a:latin typeface="Trebuchet MS"/>
              <a:cs typeface="Trebuchet MS"/>
            </a:rPr>
            <a:t>Stock Options</a:t>
          </a:r>
          <a:endParaRPr lang="en-US" sz="2800" kern="1200" dirty="0">
            <a:latin typeface="Trebuchet MS"/>
            <a:cs typeface="Trebuchet MS"/>
          </a:endParaRPr>
        </a:p>
      </dsp:txBody>
      <dsp:txXfrm>
        <a:off x="4845290" y="2877185"/>
        <a:ext cx="2053567" cy="12321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30323-69EF-4AA5-BA3E-0CFE7F85845A}">
      <dsp:nvSpPr>
        <dsp:cNvPr id="0" name=""/>
        <dsp:cNvSpPr/>
      </dsp:nvSpPr>
      <dsp:spPr>
        <a:xfrm>
          <a:off x="0" y="994"/>
          <a:ext cx="3276600" cy="1935755"/>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i="0" kern="1200" dirty="0" smtClean="0">
              <a:latin typeface="Trebuchet MS"/>
              <a:cs typeface="Trebuchet MS"/>
            </a:rPr>
            <a:t>Properly designed sales commissions are widely used to motivate sales employees</a:t>
          </a:r>
          <a:endParaRPr lang="en-US" sz="2400" b="1" i="0" kern="1200" dirty="0">
            <a:latin typeface="Trebuchet MS"/>
            <a:cs typeface="Trebuchet MS"/>
          </a:endParaRPr>
        </a:p>
      </dsp:txBody>
      <dsp:txXfrm>
        <a:off x="94496" y="95490"/>
        <a:ext cx="3087608" cy="174676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30241-2013-43FA-9BB9-7D5A9CEA3642}">
      <dsp:nvSpPr>
        <dsp:cNvPr id="0" name=""/>
        <dsp:cNvSpPr/>
      </dsp:nvSpPr>
      <dsp:spPr>
        <a:xfrm>
          <a:off x="262889" y="0"/>
          <a:ext cx="2979420" cy="3230563"/>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C867EF-927F-416E-8126-1EC45423F183}">
      <dsp:nvSpPr>
        <dsp:cNvPr id="0" name=""/>
        <dsp:cNvSpPr/>
      </dsp:nvSpPr>
      <dsp:spPr>
        <a:xfrm>
          <a:off x="0" y="969168"/>
          <a:ext cx="3505200" cy="12922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i="0" kern="1200" dirty="0" smtClean="0">
              <a:latin typeface="Trebuchet MS"/>
              <a:cs typeface="Trebuchet MS"/>
            </a:rPr>
            <a:t>The blend of straight salary and commissions should be carefully balanced to achieve optimum sales volume, profitability, and customer satisfaction</a:t>
          </a:r>
          <a:endParaRPr lang="en-US" sz="1600" b="1" i="0" kern="1200" dirty="0">
            <a:latin typeface="Trebuchet MS"/>
            <a:cs typeface="Trebuchet MS"/>
          </a:endParaRPr>
        </a:p>
      </dsp:txBody>
      <dsp:txXfrm>
        <a:off x="63081" y="1032249"/>
        <a:ext cx="3379038" cy="1166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7F25D-4662-4AA2-9D26-9A864A028B44}">
      <dsp:nvSpPr>
        <dsp:cNvPr id="0" name=""/>
        <dsp:cNvSpPr/>
      </dsp:nvSpPr>
      <dsp:spPr>
        <a:xfrm>
          <a:off x="2667" y="228600"/>
          <a:ext cx="2600325" cy="1005857"/>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latin typeface="Trebuchet MS"/>
              <a:cs typeface="Trebuchet MS"/>
            </a:rPr>
            <a:t>Job Rotation</a:t>
          </a:r>
          <a:endParaRPr lang="en-US" sz="2600" kern="1200" dirty="0">
            <a:latin typeface="Trebuchet MS"/>
            <a:cs typeface="Trebuchet MS"/>
          </a:endParaRPr>
        </a:p>
      </dsp:txBody>
      <dsp:txXfrm>
        <a:off x="32128" y="258061"/>
        <a:ext cx="2541403" cy="946935"/>
      </dsp:txXfrm>
    </dsp:sp>
    <dsp:sp modelId="{25656856-E728-4301-A74F-3B759A7DB747}">
      <dsp:nvSpPr>
        <dsp:cNvPr id="0" name=""/>
        <dsp:cNvSpPr/>
      </dsp:nvSpPr>
      <dsp:spPr>
        <a:xfrm rot="5400000">
          <a:off x="948814" y="1414779"/>
          <a:ext cx="708030" cy="289941"/>
        </a:xfrm>
        <a:prstGeom prst="rightArrow">
          <a:avLst>
            <a:gd name="adj1" fmla="val 667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432D0C-B8AC-4684-9E98-A89CF5031817}">
      <dsp:nvSpPr>
        <dsp:cNvPr id="0" name=""/>
        <dsp:cNvSpPr/>
      </dsp:nvSpPr>
      <dsp:spPr>
        <a:xfrm>
          <a:off x="2667" y="1904821"/>
          <a:ext cx="2600325" cy="198967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latin typeface="Trebuchet MS"/>
              <a:cs typeface="Trebuchet MS"/>
            </a:rPr>
            <a:t>Moving employees from job to job at regular intervals</a:t>
          </a:r>
          <a:endParaRPr lang="en-US" sz="2600" kern="1200" dirty="0">
            <a:latin typeface="Trebuchet MS"/>
            <a:cs typeface="Trebuchet MS"/>
          </a:endParaRPr>
        </a:p>
      </dsp:txBody>
      <dsp:txXfrm>
        <a:off x="60943" y="1963097"/>
        <a:ext cx="2483773" cy="1873125"/>
      </dsp:txXfrm>
    </dsp:sp>
    <dsp:sp modelId="{EEF0DE13-D4DA-4096-B1B1-CD9DBFB7E9B5}">
      <dsp:nvSpPr>
        <dsp:cNvPr id="0" name=""/>
        <dsp:cNvSpPr/>
      </dsp:nvSpPr>
      <dsp:spPr>
        <a:xfrm>
          <a:off x="2967037" y="228600"/>
          <a:ext cx="2600325" cy="1005857"/>
        </a:xfrm>
        <a:prstGeom prst="roundRect">
          <a:avLst>
            <a:gd name="adj" fmla="val 10000"/>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latin typeface="Trebuchet MS"/>
              <a:cs typeface="Trebuchet MS"/>
            </a:rPr>
            <a:t>Job Enrichment</a:t>
          </a:r>
          <a:endParaRPr lang="en-US" sz="2600" kern="1200" dirty="0">
            <a:latin typeface="Trebuchet MS"/>
            <a:cs typeface="Trebuchet MS"/>
          </a:endParaRPr>
        </a:p>
      </dsp:txBody>
      <dsp:txXfrm>
        <a:off x="2996498" y="258061"/>
        <a:ext cx="2541403" cy="946935"/>
      </dsp:txXfrm>
    </dsp:sp>
    <dsp:sp modelId="{FF3D97CF-A8BA-4FFF-99AD-21E51CCFAFD7}">
      <dsp:nvSpPr>
        <dsp:cNvPr id="0" name=""/>
        <dsp:cNvSpPr/>
      </dsp:nvSpPr>
      <dsp:spPr>
        <a:xfrm rot="5400000">
          <a:off x="3913184" y="1414779"/>
          <a:ext cx="708030" cy="289941"/>
        </a:xfrm>
        <a:prstGeom prst="rightArrow">
          <a:avLst>
            <a:gd name="adj1" fmla="val 66700"/>
            <a:gd name="adj2" fmla="val 50000"/>
          </a:avLst>
        </a:prstGeom>
        <a:solidFill>
          <a:schemeClr val="accent1">
            <a:shade val="90000"/>
            <a:hueOff val="153150"/>
            <a:satOff val="-2127"/>
            <a:lumOff val="114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A5F078-9F81-4649-8FB3-584244CCA11D}">
      <dsp:nvSpPr>
        <dsp:cNvPr id="0" name=""/>
        <dsp:cNvSpPr/>
      </dsp:nvSpPr>
      <dsp:spPr>
        <a:xfrm>
          <a:off x="2967037" y="1904821"/>
          <a:ext cx="2600325" cy="198967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latin typeface="Trebuchet MS"/>
              <a:cs typeface="Trebuchet MS"/>
            </a:rPr>
            <a:t>Allowing workers more control over how they perform tasks</a:t>
          </a:r>
          <a:endParaRPr lang="en-US" sz="2600" kern="1200" dirty="0">
            <a:latin typeface="Trebuchet MS"/>
            <a:cs typeface="Trebuchet MS"/>
          </a:endParaRPr>
        </a:p>
      </dsp:txBody>
      <dsp:txXfrm>
        <a:off x="3025313" y="1963097"/>
        <a:ext cx="2483773" cy="1873125"/>
      </dsp:txXfrm>
    </dsp:sp>
    <dsp:sp modelId="{60D34359-4EB8-4292-9008-CC0215982950}">
      <dsp:nvSpPr>
        <dsp:cNvPr id="0" name=""/>
        <dsp:cNvSpPr/>
      </dsp:nvSpPr>
      <dsp:spPr>
        <a:xfrm>
          <a:off x="5931408" y="228600"/>
          <a:ext cx="2600325" cy="1005857"/>
        </a:xfrm>
        <a:prstGeom prst="roundRect">
          <a:avLst>
            <a:gd name="adj" fmla="val 10000"/>
          </a:avLst>
        </a:prstGeom>
        <a:solidFill>
          <a:schemeClr val="accent1">
            <a:shade val="80000"/>
            <a:hueOff val="306247"/>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latin typeface="Trebuchet MS"/>
              <a:cs typeface="Trebuchet MS"/>
            </a:rPr>
            <a:t>Job Enlargement</a:t>
          </a:r>
          <a:endParaRPr lang="en-US" sz="2600" kern="1200" dirty="0">
            <a:latin typeface="Trebuchet MS"/>
            <a:cs typeface="Trebuchet MS"/>
          </a:endParaRPr>
        </a:p>
      </dsp:txBody>
      <dsp:txXfrm>
        <a:off x="5960869" y="258061"/>
        <a:ext cx="2541403" cy="946935"/>
      </dsp:txXfrm>
    </dsp:sp>
    <dsp:sp modelId="{31C34A81-6FA8-4CB5-8065-D5BB2BBEBEAD}">
      <dsp:nvSpPr>
        <dsp:cNvPr id="0" name=""/>
        <dsp:cNvSpPr/>
      </dsp:nvSpPr>
      <dsp:spPr>
        <a:xfrm rot="5400000">
          <a:off x="6877555" y="1414779"/>
          <a:ext cx="708030" cy="289941"/>
        </a:xfrm>
        <a:prstGeom prst="rightArrow">
          <a:avLst>
            <a:gd name="adj1" fmla="val 66700"/>
            <a:gd name="adj2" fmla="val 50000"/>
          </a:avLst>
        </a:prstGeom>
        <a:solidFill>
          <a:schemeClr val="accent1">
            <a:shade val="90000"/>
            <a:hueOff val="306301"/>
            <a:satOff val="-4255"/>
            <a:lumOff val="2295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8BCEA7-AD2D-4D18-A10A-4F2E8F63A95B}">
      <dsp:nvSpPr>
        <dsp:cNvPr id="0" name=""/>
        <dsp:cNvSpPr/>
      </dsp:nvSpPr>
      <dsp:spPr>
        <a:xfrm>
          <a:off x="5931408" y="1904821"/>
          <a:ext cx="2600325" cy="198967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latin typeface="Trebuchet MS"/>
              <a:cs typeface="Trebuchet MS"/>
            </a:rPr>
            <a:t>Expanding the tasks performed by employees to add more variety</a:t>
          </a:r>
          <a:endParaRPr lang="en-US" sz="2600" kern="1200" dirty="0">
            <a:latin typeface="Trebuchet MS"/>
            <a:cs typeface="Trebuchet MS"/>
          </a:endParaRPr>
        </a:p>
      </dsp:txBody>
      <dsp:txXfrm>
        <a:off x="5989684" y="1963097"/>
        <a:ext cx="2483773" cy="1873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C003E-DEED-443F-97E8-E654A4FFC0C6}">
      <dsp:nvSpPr>
        <dsp:cNvPr id="0" name=""/>
        <dsp:cNvSpPr/>
      </dsp:nvSpPr>
      <dsp:spPr>
        <a:xfrm>
          <a:off x="149779" y="-365767"/>
          <a:ext cx="2247119" cy="1877131"/>
        </a:xfrm>
        <a:prstGeom prst="roundRect">
          <a:avLst>
            <a:gd name="adj" fmla="val 10000"/>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83820" numCol="1" spcCol="1270" anchor="t" anchorCtr="0">
          <a:noAutofit/>
        </a:bodyPr>
        <a:lstStyle/>
        <a:p>
          <a:pPr lvl="0" algn="l" defTabSz="977900">
            <a:lnSpc>
              <a:spcPct val="90000"/>
            </a:lnSpc>
            <a:spcBef>
              <a:spcPct val="0"/>
            </a:spcBef>
            <a:spcAft>
              <a:spcPct val="35000"/>
            </a:spcAft>
          </a:pPr>
          <a:r>
            <a:rPr lang="en-US" sz="2200" kern="1200" dirty="0" smtClean="0">
              <a:latin typeface="Trebuchet MS"/>
              <a:cs typeface="Trebuchet MS"/>
            </a:rPr>
            <a:t>Core Job Characteristics</a:t>
          </a:r>
          <a:endParaRPr lang="en-US" sz="2200" kern="1200" dirty="0">
            <a:latin typeface="Trebuchet MS"/>
            <a:cs typeface="Trebuchet MS"/>
          </a:endParaRPr>
        </a:p>
      </dsp:txBody>
      <dsp:txXfrm>
        <a:off x="149779" y="-365767"/>
        <a:ext cx="2247119" cy="1251420"/>
      </dsp:txXfrm>
    </dsp:sp>
    <dsp:sp modelId="{F770706B-B582-4823-9A1E-DA9ED63CC18C}">
      <dsp:nvSpPr>
        <dsp:cNvPr id="0" name=""/>
        <dsp:cNvSpPr/>
      </dsp:nvSpPr>
      <dsp:spPr>
        <a:xfrm>
          <a:off x="246602" y="581638"/>
          <a:ext cx="2617523" cy="3048000"/>
        </a:xfrm>
        <a:prstGeom prst="roundRect">
          <a:avLst>
            <a:gd name="adj" fmla="val 10000"/>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latin typeface="Trebuchet MS"/>
              <a:cs typeface="Trebuchet MS"/>
            </a:rPr>
            <a:t>Skill variety</a:t>
          </a:r>
          <a:endParaRPr lang="en-US" sz="2200" kern="1200" dirty="0">
            <a:latin typeface="Trebuchet MS"/>
            <a:cs typeface="Trebuchet MS"/>
          </a:endParaRPr>
        </a:p>
        <a:p>
          <a:pPr marL="228600" lvl="1" indent="-228600" algn="l" defTabSz="977900">
            <a:lnSpc>
              <a:spcPct val="90000"/>
            </a:lnSpc>
            <a:spcBef>
              <a:spcPct val="0"/>
            </a:spcBef>
            <a:spcAft>
              <a:spcPct val="15000"/>
            </a:spcAft>
            <a:buChar char="••"/>
          </a:pPr>
          <a:r>
            <a:rPr lang="en-US" sz="2200" kern="1200" dirty="0" smtClean="0">
              <a:latin typeface="Trebuchet MS"/>
              <a:cs typeface="Trebuchet MS"/>
            </a:rPr>
            <a:t>Task identity</a:t>
          </a:r>
          <a:endParaRPr lang="en-US" sz="2200" kern="1200" dirty="0">
            <a:latin typeface="Trebuchet MS"/>
            <a:cs typeface="Trebuchet MS"/>
          </a:endParaRPr>
        </a:p>
        <a:p>
          <a:pPr marL="228600" lvl="1" indent="-228600" algn="l" defTabSz="977900">
            <a:lnSpc>
              <a:spcPct val="90000"/>
            </a:lnSpc>
            <a:spcBef>
              <a:spcPct val="0"/>
            </a:spcBef>
            <a:spcAft>
              <a:spcPct val="15000"/>
            </a:spcAft>
            <a:buChar char="••"/>
          </a:pPr>
          <a:r>
            <a:rPr lang="en-US" sz="2200" kern="1200" dirty="0" smtClean="0">
              <a:latin typeface="Trebuchet MS"/>
              <a:cs typeface="Trebuchet MS"/>
            </a:rPr>
            <a:t>Task significance</a:t>
          </a:r>
          <a:endParaRPr lang="en-US" sz="2200" kern="1200" dirty="0">
            <a:latin typeface="Trebuchet MS"/>
            <a:cs typeface="Trebuchet MS"/>
          </a:endParaRPr>
        </a:p>
        <a:p>
          <a:pPr marL="228600" lvl="1" indent="-228600" algn="l" defTabSz="977900">
            <a:lnSpc>
              <a:spcPct val="90000"/>
            </a:lnSpc>
            <a:spcBef>
              <a:spcPct val="0"/>
            </a:spcBef>
            <a:spcAft>
              <a:spcPct val="15000"/>
            </a:spcAft>
            <a:buChar char="••"/>
          </a:pPr>
          <a:r>
            <a:rPr lang="en-US" sz="2200" kern="1200" dirty="0" smtClean="0">
              <a:latin typeface="Trebuchet MS"/>
              <a:cs typeface="Trebuchet MS"/>
            </a:rPr>
            <a:t>Autonomy</a:t>
          </a:r>
          <a:endParaRPr lang="en-US" sz="2200" kern="1200" dirty="0">
            <a:latin typeface="Trebuchet MS"/>
            <a:cs typeface="Trebuchet MS"/>
          </a:endParaRPr>
        </a:p>
        <a:p>
          <a:pPr marL="228600" lvl="1" indent="-228600" algn="l" defTabSz="977900">
            <a:lnSpc>
              <a:spcPct val="90000"/>
            </a:lnSpc>
            <a:spcBef>
              <a:spcPct val="0"/>
            </a:spcBef>
            <a:spcAft>
              <a:spcPct val="15000"/>
            </a:spcAft>
            <a:buChar char="••"/>
          </a:pPr>
          <a:r>
            <a:rPr lang="en-US" sz="2200" kern="1200" dirty="0" smtClean="0">
              <a:latin typeface="Trebuchet MS"/>
              <a:cs typeface="Trebuchet MS"/>
            </a:rPr>
            <a:t>Feedback</a:t>
          </a:r>
          <a:endParaRPr lang="en-US" sz="2200" kern="1200" dirty="0">
            <a:latin typeface="Trebuchet MS"/>
            <a:cs typeface="Trebuchet MS"/>
          </a:endParaRPr>
        </a:p>
      </dsp:txBody>
      <dsp:txXfrm>
        <a:off x="323267" y="658303"/>
        <a:ext cx="2464193" cy="2894670"/>
      </dsp:txXfrm>
    </dsp:sp>
    <dsp:sp modelId="{21F43541-9A32-402E-826C-EBD6E7F4B75B}">
      <dsp:nvSpPr>
        <dsp:cNvPr id="0" name=""/>
        <dsp:cNvSpPr/>
      </dsp:nvSpPr>
      <dsp:spPr>
        <a:xfrm rot="21565068">
          <a:off x="2579419" y="5227"/>
          <a:ext cx="388360" cy="330581"/>
        </a:xfrm>
        <a:prstGeom prst="rightArrow">
          <a:avLst>
            <a:gd name="adj1" fmla="val 60000"/>
            <a:gd name="adj2" fmla="val 50000"/>
          </a:avLst>
        </a:prstGeom>
        <a:gradFill rotWithShape="0">
          <a:gsLst>
            <a:gs pos="0">
              <a:schemeClr val="accent1">
                <a:shade val="90000"/>
                <a:hueOff val="0"/>
                <a:satOff val="0"/>
                <a:lumOff val="0"/>
                <a:alphaOff val="0"/>
                <a:tint val="100000"/>
                <a:shade val="100000"/>
                <a:satMod val="130000"/>
              </a:schemeClr>
            </a:gs>
            <a:gs pos="100000">
              <a:schemeClr val="accent1">
                <a:shade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latin typeface="Trebuchet MS"/>
            <a:cs typeface="Trebuchet MS"/>
          </a:endParaRPr>
        </a:p>
      </dsp:txBody>
      <dsp:txXfrm>
        <a:off x="2579422" y="71847"/>
        <a:ext cx="289186" cy="198349"/>
      </dsp:txXfrm>
    </dsp:sp>
    <dsp:sp modelId="{FFCF5CB7-D1C8-48ED-A674-9220E731A191}">
      <dsp:nvSpPr>
        <dsp:cNvPr id="0" name=""/>
        <dsp:cNvSpPr/>
      </dsp:nvSpPr>
      <dsp:spPr>
        <a:xfrm>
          <a:off x="3128356" y="-384071"/>
          <a:ext cx="2153790" cy="1407765"/>
        </a:xfrm>
        <a:prstGeom prst="roundRect">
          <a:avLst>
            <a:gd name="adj" fmla="val 10000"/>
          </a:avLst>
        </a:prstGeom>
        <a:gradFill rotWithShape="0">
          <a:gsLst>
            <a:gs pos="0">
              <a:schemeClr val="accent1">
                <a:shade val="80000"/>
                <a:hueOff val="153123"/>
                <a:satOff val="-2196"/>
                <a:lumOff val="12807"/>
                <a:alphaOff val="0"/>
                <a:tint val="100000"/>
                <a:shade val="100000"/>
                <a:satMod val="130000"/>
              </a:schemeClr>
            </a:gs>
            <a:gs pos="100000">
              <a:schemeClr val="accent1">
                <a:shade val="80000"/>
                <a:hueOff val="153123"/>
                <a:satOff val="-2196"/>
                <a:lumOff val="1280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83820" numCol="1" spcCol="1270" anchor="t" anchorCtr="0">
          <a:noAutofit/>
        </a:bodyPr>
        <a:lstStyle/>
        <a:p>
          <a:pPr lvl="0" algn="l" defTabSz="977900">
            <a:lnSpc>
              <a:spcPct val="90000"/>
            </a:lnSpc>
            <a:spcBef>
              <a:spcPct val="0"/>
            </a:spcBef>
            <a:spcAft>
              <a:spcPct val="35000"/>
            </a:spcAft>
          </a:pPr>
          <a:r>
            <a:rPr lang="en-US" sz="2200" kern="1200" dirty="0" smtClean="0">
              <a:latin typeface="Trebuchet MS"/>
              <a:cs typeface="Trebuchet MS"/>
            </a:rPr>
            <a:t>Psychological States</a:t>
          </a:r>
          <a:endParaRPr lang="en-US" sz="2200" kern="1200" dirty="0">
            <a:latin typeface="Trebuchet MS"/>
            <a:cs typeface="Trebuchet MS"/>
          </a:endParaRPr>
        </a:p>
      </dsp:txBody>
      <dsp:txXfrm>
        <a:off x="3128356" y="-384071"/>
        <a:ext cx="2153790" cy="938510"/>
      </dsp:txXfrm>
    </dsp:sp>
    <dsp:sp modelId="{7767074C-35F3-40EB-9BB2-AE7425CD312C}">
      <dsp:nvSpPr>
        <dsp:cNvPr id="0" name=""/>
        <dsp:cNvSpPr/>
      </dsp:nvSpPr>
      <dsp:spPr>
        <a:xfrm>
          <a:off x="3242669" y="459630"/>
          <a:ext cx="2745196" cy="3048000"/>
        </a:xfrm>
        <a:prstGeom prst="roundRect">
          <a:avLst>
            <a:gd name="adj" fmla="val 10000"/>
          </a:avLst>
        </a:prstGeom>
        <a:solidFill>
          <a:schemeClr val="lt1">
            <a:alpha val="90000"/>
            <a:hueOff val="0"/>
            <a:satOff val="0"/>
            <a:lumOff val="0"/>
            <a:alphaOff val="0"/>
          </a:schemeClr>
        </a:solidFill>
        <a:ln w="9525" cap="flat" cmpd="sng" algn="ctr">
          <a:solidFill>
            <a:schemeClr val="accent1">
              <a:shade val="80000"/>
              <a:hueOff val="153123"/>
              <a:satOff val="-2196"/>
              <a:lumOff val="1280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latin typeface="Trebuchet MS"/>
              <a:cs typeface="Trebuchet MS"/>
            </a:rPr>
            <a:t>Meaningfulness</a:t>
          </a:r>
          <a:endParaRPr lang="en-US" sz="2200" kern="1200" dirty="0">
            <a:latin typeface="Trebuchet MS"/>
            <a:cs typeface="Trebuchet MS"/>
          </a:endParaRPr>
        </a:p>
        <a:p>
          <a:pPr marL="228600" lvl="1" indent="-228600" algn="l" defTabSz="977900">
            <a:lnSpc>
              <a:spcPct val="90000"/>
            </a:lnSpc>
            <a:spcBef>
              <a:spcPct val="0"/>
            </a:spcBef>
            <a:spcAft>
              <a:spcPct val="15000"/>
            </a:spcAft>
            <a:buChar char="••"/>
          </a:pPr>
          <a:r>
            <a:rPr lang="en-US" sz="2200" kern="1200" dirty="0" smtClean="0">
              <a:latin typeface="Trebuchet MS"/>
              <a:cs typeface="Trebuchet MS"/>
            </a:rPr>
            <a:t>Responsibility</a:t>
          </a:r>
          <a:endParaRPr lang="en-US" sz="2200" kern="1200" dirty="0">
            <a:latin typeface="Trebuchet MS"/>
            <a:cs typeface="Trebuchet MS"/>
          </a:endParaRPr>
        </a:p>
        <a:p>
          <a:pPr marL="228600" lvl="1" indent="-228600" algn="l" defTabSz="977900">
            <a:lnSpc>
              <a:spcPct val="90000"/>
            </a:lnSpc>
            <a:spcBef>
              <a:spcPct val="0"/>
            </a:spcBef>
            <a:spcAft>
              <a:spcPct val="15000"/>
            </a:spcAft>
            <a:buChar char="••"/>
          </a:pPr>
          <a:r>
            <a:rPr lang="en-US" sz="2200" kern="1200" dirty="0" smtClean="0">
              <a:latin typeface="Trebuchet MS"/>
              <a:cs typeface="Trebuchet MS"/>
            </a:rPr>
            <a:t>Knowledge of results</a:t>
          </a:r>
          <a:endParaRPr lang="en-US" sz="2200" kern="1200" dirty="0">
            <a:latin typeface="Trebuchet MS"/>
            <a:cs typeface="Trebuchet MS"/>
          </a:endParaRPr>
        </a:p>
      </dsp:txBody>
      <dsp:txXfrm>
        <a:off x="3323073" y="540034"/>
        <a:ext cx="2584388" cy="2887192"/>
      </dsp:txXfrm>
    </dsp:sp>
    <dsp:sp modelId="{55C481E8-42B7-4B59-B6CE-6AC008B36C77}">
      <dsp:nvSpPr>
        <dsp:cNvPr id="0" name=""/>
        <dsp:cNvSpPr/>
      </dsp:nvSpPr>
      <dsp:spPr>
        <a:xfrm rot="21518564">
          <a:off x="5556439" y="-119014"/>
          <a:ext cx="581835" cy="330581"/>
        </a:xfrm>
        <a:prstGeom prst="rightArrow">
          <a:avLst>
            <a:gd name="adj1" fmla="val 60000"/>
            <a:gd name="adj2" fmla="val 50000"/>
          </a:avLst>
        </a:prstGeom>
        <a:gradFill rotWithShape="0">
          <a:gsLst>
            <a:gs pos="0">
              <a:schemeClr val="accent1">
                <a:shade val="90000"/>
                <a:hueOff val="306301"/>
                <a:satOff val="-4255"/>
                <a:lumOff val="22954"/>
                <a:alphaOff val="0"/>
                <a:tint val="100000"/>
                <a:shade val="100000"/>
                <a:satMod val="130000"/>
              </a:schemeClr>
            </a:gs>
            <a:gs pos="100000">
              <a:schemeClr val="accent1">
                <a:shade val="90000"/>
                <a:hueOff val="306301"/>
                <a:satOff val="-4255"/>
                <a:lumOff val="2295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latin typeface="Trebuchet MS"/>
            <a:cs typeface="Trebuchet MS"/>
          </a:endParaRPr>
        </a:p>
      </dsp:txBody>
      <dsp:txXfrm>
        <a:off x="5556453" y="-51723"/>
        <a:ext cx="482661" cy="198349"/>
      </dsp:txXfrm>
    </dsp:sp>
    <dsp:sp modelId="{6DC31FE6-E973-44B2-B798-069A3CBFB1DC}">
      <dsp:nvSpPr>
        <dsp:cNvPr id="0" name=""/>
        <dsp:cNvSpPr/>
      </dsp:nvSpPr>
      <dsp:spPr>
        <a:xfrm>
          <a:off x="6379642" y="-395105"/>
          <a:ext cx="1788330" cy="1222756"/>
        </a:xfrm>
        <a:prstGeom prst="roundRect">
          <a:avLst>
            <a:gd name="adj" fmla="val 10000"/>
          </a:avLst>
        </a:prstGeom>
        <a:gradFill rotWithShape="0">
          <a:gsLst>
            <a:gs pos="0">
              <a:schemeClr val="accent1">
                <a:shade val="80000"/>
                <a:hueOff val="306247"/>
                <a:satOff val="-4392"/>
                <a:lumOff val="25615"/>
                <a:alphaOff val="0"/>
                <a:tint val="100000"/>
                <a:shade val="100000"/>
                <a:satMod val="130000"/>
              </a:schemeClr>
            </a:gs>
            <a:gs pos="100000">
              <a:schemeClr val="accent1">
                <a:shade val="80000"/>
                <a:hueOff val="306247"/>
                <a:satOff val="-4392"/>
                <a:lumOff val="256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83820" numCol="1" spcCol="1270" anchor="t" anchorCtr="0">
          <a:noAutofit/>
        </a:bodyPr>
        <a:lstStyle/>
        <a:p>
          <a:pPr lvl="0" algn="l" defTabSz="977900">
            <a:lnSpc>
              <a:spcPct val="90000"/>
            </a:lnSpc>
            <a:spcBef>
              <a:spcPct val="0"/>
            </a:spcBef>
            <a:spcAft>
              <a:spcPct val="35000"/>
            </a:spcAft>
          </a:pPr>
          <a:r>
            <a:rPr lang="en-US" sz="2200" kern="1200" dirty="0" smtClean="0">
              <a:latin typeface="Trebuchet MS"/>
              <a:cs typeface="Trebuchet MS"/>
            </a:rPr>
            <a:t>Outcomes</a:t>
          </a:r>
          <a:endParaRPr lang="en-US" sz="2200" kern="1200" dirty="0">
            <a:latin typeface="Trebuchet MS"/>
            <a:cs typeface="Trebuchet MS"/>
          </a:endParaRPr>
        </a:p>
      </dsp:txBody>
      <dsp:txXfrm>
        <a:off x="6379642" y="-395105"/>
        <a:ext cx="1788330" cy="815171"/>
      </dsp:txXfrm>
    </dsp:sp>
    <dsp:sp modelId="{9AD8FF99-BFFC-4C9B-B6E3-AD2A422B0747}">
      <dsp:nvSpPr>
        <dsp:cNvPr id="0" name=""/>
        <dsp:cNvSpPr/>
      </dsp:nvSpPr>
      <dsp:spPr>
        <a:xfrm>
          <a:off x="6375061" y="395105"/>
          <a:ext cx="2617523" cy="3048000"/>
        </a:xfrm>
        <a:prstGeom prst="roundRect">
          <a:avLst>
            <a:gd name="adj" fmla="val 10000"/>
          </a:avLst>
        </a:prstGeom>
        <a:solidFill>
          <a:schemeClr val="lt1">
            <a:alpha val="90000"/>
            <a:hueOff val="0"/>
            <a:satOff val="0"/>
            <a:lumOff val="0"/>
            <a:alphaOff val="0"/>
          </a:schemeClr>
        </a:solidFill>
        <a:ln w="9525" cap="flat" cmpd="sng" algn="ctr">
          <a:solidFill>
            <a:schemeClr val="accent1">
              <a:shade val="80000"/>
              <a:hueOff val="306247"/>
              <a:satOff val="-4392"/>
              <a:lumOff val="2561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latin typeface="Trebuchet MS"/>
              <a:cs typeface="Trebuchet MS"/>
            </a:rPr>
            <a:t>Motivation</a:t>
          </a:r>
          <a:endParaRPr lang="en-US" sz="2200" kern="1200" dirty="0">
            <a:latin typeface="Trebuchet MS"/>
            <a:cs typeface="Trebuchet MS"/>
          </a:endParaRPr>
        </a:p>
        <a:p>
          <a:pPr marL="228600" lvl="1" indent="-228600" algn="l" defTabSz="977900">
            <a:lnSpc>
              <a:spcPct val="90000"/>
            </a:lnSpc>
            <a:spcBef>
              <a:spcPct val="0"/>
            </a:spcBef>
            <a:spcAft>
              <a:spcPct val="15000"/>
            </a:spcAft>
            <a:buChar char="••"/>
          </a:pPr>
          <a:r>
            <a:rPr lang="en-US" sz="2200" kern="1200" dirty="0" smtClean="0">
              <a:latin typeface="Trebuchet MS"/>
              <a:cs typeface="Trebuchet MS"/>
            </a:rPr>
            <a:t>Performance</a:t>
          </a:r>
          <a:endParaRPr lang="en-US" sz="2200" kern="1200" dirty="0">
            <a:latin typeface="Trebuchet MS"/>
            <a:cs typeface="Trebuchet MS"/>
          </a:endParaRPr>
        </a:p>
        <a:p>
          <a:pPr marL="228600" lvl="1" indent="-228600" algn="l" defTabSz="977900">
            <a:lnSpc>
              <a:spcPct val="90000"/>
            </a:lnSpc>
            <a:spcBef>
              <a:spcPct val="0"/>
            </a:spcBef>
            <a:spcAft>
              <a:spcPct val="15000"/>
            </a:spcAft>
            <a:buChar char="••"/>
          </a:pPr>
          <a:r>
            <a:rPr lang="en-US" sz="2200" kern="1200" dirty="0" smtClean="0">
              <a:latin typeface="Trebuchet MS"/>
              <a:cs typeface="Trebuchet MS"/>
            </a:rPr>
            <a:t>Satisfaction</a:t>
          </a:r>
          <a:endParaRPr lang="en-US" sz="2200" kern="1200" dirty="0">
            <a:latin typeface="Trebuchet MS"/>
            <a:cs typeface="Trebuchet MS"/>
          </a:endParaRPr>
        </a:p>
        <a:p>
          <a:pPr marL="228600" lvl="1" indent="-228600" algn="l" defTabSz="977900">
            <a:lnSpc>
              <a:spcPct val="90000"/>
            </a:lnSpc>
            <a:spcBef>
              <a:spcPct val="0"/>
            </a:spcBef>
            <a:spcAft>
              <a:spcPct val="15000"/>
            </a:spcAft>
            <a:buChar char="••"/>
          </a:pPr>
          <a:r>
            <a:rPr lang="en-US" sz="2200" kern="1200" dirty="0" smtClean="0">
              <a:latin typeface="Trebuchet MS"/>
              <a:cs typeface="Trebuchet MS"/>
            </a:rPr>
            <a:t>Absenteeism</a:t>
          </a:r>
          <a:endParaRPr lang="en-US" sz="2200" kern="1200" dirty="0">
            <a:latin typeface="Trebuchet MS"/>
            <a:cs typeface="Trebuchet MS"/>
          </a:endParaRPr>
        </a:p>
        <a:p>
          <a:pPr marL="228600" lvl="1" indent="-228600" algn="l" defTabSz="977900">
            <a:lnSpc>
              <a:spcPct val="90000"/>
            </a:lnSpc>
            <a:spcBef>
              <a:spcPct val="0"/>
            </a:spcBef>
            <a:spcAft>
              <a:spcPct val="15000"/>
            </a:spcAft>
            <a:buChar char="••"/>
          </a:pPr>
          <a:r>
            <a:rPr lang="en-US" sz="2200" kern="1200" dirty="0" smtClean="0">
              <a:latin typeface="Trebuchet MS"/>
              <a:cs typeface="Trebuchet MS"/>
            </a:rPr>
            <a:t>Turnover</a:t>
          </a:r>
          <a:endParaRPr lang="en-US" sz="2200" kern="1200" dirty="0">
            <a:latin typeface="Trebuchet MS"/>
            <a:cs typeface="Trebuchet MS"/>
          </a:endParaRPr>
        </a:p>
      </dsp:txBody>
      <dsp:txXfrm>
        <a:off x="6451726" y="471770"/>
        <a:ext cx="2464193" cy="28946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0A392-4B2D-4E80-9B2E-1FFAF240D28E}">
      <dsp:nvSpPr>
        <dsp:cNvPr id="0" name=""/>
        <dsp:cNvSpPr/>
      </dsp:nvSpPr>
      <dsp:spPr>
        <a:xfrm>
          <a:off x="0" y="1671"/>
          <a:ext cx="6286500" cy="891553"/>
        </a:xfrm>
        <a:prstGeom prst="roundRect">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i="0" kern="1200" dirty="0" smtClean="0">
              <a:latin typeface="Trebuchet MS"/>
              <a:cs typeface="Trebuchet MS"/>
            </a:rPr>
            <a:t>If you are not receiving enough feedback on the job, it is better to seek it instead of trying to guess how you are doing.</a:t>
          </a:r>
          <a:endParaRPr lang="en-US" sz="2000" i="0" kern="1200" dirty="0">
            <a:latin typeface="Trebuchet MS"/>
            <a:cs typeface="Trebuchet MS"/>
          </a:endParaRPr>
        </a:p>
      </dsp:txBody>
      <dsp:txXfrm>
        <a:off x="43522" y="45193"/>
        <a:ext cx="6199456" cy="804509"/>
      </dsp:txXfrm>
    </dsp:sp>
    <dsp:sp modelId="{D0314B5E-3C7B-43F3-A397-DC79B37CA588}">
      <dsp:nvSpPr>
        <dsp:cNvPr id="0" name=""/>
        <dsp:cNvSpPr/>
      </dsp:nvSpPr>
      <dsp:spPr>
        <a:xfrm>
          <a:off x="0" y="905417"/>
          <a:ext cx="6286500" cy="891553"/>
        </a:xfrm>
        <a:prstGeom prst="roundRect">
          <a:avLst/>
        </a:prstGeom>
        <a:gradFill rotWithShape="0">
          <a:gsLst>
            <a:gs pos="0">
              <a:schemeClr val="accent1">
                <a:shade val="80000"/>
                <a:hueOff val="76562"/>
                <a:satOff val="-1098"/>
                <a:lumOff val="6404"/>
                <a:alphaOff val="0"/>
                <a:tint val="100000"/>
                <a:shade val="100000"/>
                <a:satMod val="130000"/>
              </a:schemeClr>
            </a:gs>
            <a:gs pos="100000">
              <a:schemeClr val="accent1">
                <a:shade val="80000"/>
                <a:hueOff val="76562"/>
                <a:satOff val="-1098"/>
                <a:lumOff val="640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i="0" kern="1200" smtClean="0">
              <a:latin typeface="Trebuchet MS"/>
              <a:cs typeface="Trebuchet MS"/>
            </a:rPr>
            <a:t>Be genuine in your desire to learn.</a:t>
          </a:r>
          <a:endParaRPr lang="en-US" sz="2000" i="0" kern="1200" dirty="0">
            <a:latin typeface="Trebuchet MS"/>
            <a:cs typeface="Trebuchet MS"/>
          </a:endParaRPr>
        </a:p>
      </dsp:txBody>
      <dsp:txXfrm>
        <a:off x="43522" y="948939"/>
        <a:ext cx="6199456" cy="804509"/>
      </dsp:txXfrm>
    </dsp:sp>
    <dsp:sp modelId="{E62D4F1D-1270-42D5-8A8E-568D1B6EF3C3}">
      <dsp:nvSpPr>
        <dsp:cNvPr id="0" name=""/>
        <dsp:cNvSpPr/>
      </dsp:nvSpPr>
      <dsp:spPr>
        <a:xfrm>
          <a:off x="0" y="1809163"/>
          <a:ext cx="6286500" cy="891553"/>
        </a:xfrm>
        <a:prstGeom prst="roundRect">
          <a:avLst/>
        </a:prstGeom>
        <a:gradFill rotWithShape="0">
          <a:gsLst>
            <a:gs pos="0">
              <a:schemeClr val="accent1">
                <a:shade val="80000"/>
                <a:hueOff val="153123"/>
                <a:satOff val="-2196"/>
                <a:lumOff val="12807"/>
                <a:alphaOff val="0"/>
                <a:tint val="100000"/>
                <a:shade val="100000"/>
                <a:satMod val="130000"/>
              </a:schemeClr>
            </a:gs>
            <a:gs pos="100000">
              <a:schemeClr val="accent1">
                <a:shade val="80000"/>
                <a:hueOff val="153123"/>
                <a:satOff val="-2196"/>
                <a:lumOff val="1280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i="0" kern="1200" smtClean="0">
              <a:latin typeface="Trebuchet MS"/>
              <a:cs typeface="Trebuchet MS"/>
            </a:rPr>
            <a:t>Develop a good relationship with your manager.</a:t>
          </a:r>
          <a:endParaRPr lang="en-US" sz="2000" i="0" kern="1200" dirty="0">
            <a:latin typeface="Trebuchet MS"/>
            <a:cs typeface="Trebuchet MS"/>
          </a:endParaRPr>
        </a:p>
      </dsp:txBody>
      <dsp:txXfrm>
        <a:off x="43522" y="1852685"/>
        <a:ext cx="6199456" cy="804509"/>
      </dsp:txXfrm>
    </dsp:sp>
    <dsp:sp modelId="{D6188966-F46E-4E86-966B-6DF1903461C2}">
      <dsp:nvSpPr>
        <dsp:cNvPr id="0" name=""/>
        <dsp:cNvSpPr/>
      </dsp:nvSpPr>
      <dsp:spPr>
        <a:xfrm>
          <a:off x="0" y="2712909"/>
          <a:ext cx="6286500" cy="891553"/>
        </a:xfrm>
        <a:prstGeom prst="roundRect">
          <a:avLst/>
        </a:prstGeom>
        <a:gradFill rotWithShape="0">
          <a:gsLst>
            <a:gs pos="0">
              <a:schemeClr val="accent1">
                <a:shade val="80000"/>
                <a:hueOff val="229685"/>
                <a:satOff val="-3294"/>
                <a:lumOff val="19211"/>
                <a:alphaOff val="0"/>
                <a:tint val="100000"/>
                <a:shade val="100000"/>
                <a:satMod val="130000"/>
              </a:schemeClr>
            </a:gs>
            <a:gs pos="100000">
              <a:schemeClr val="accent1">
                <a:shade val="80000"/>
                <a:hueOff val="229685"/>
                <a:satOff val="-3294"/>
                <a:lumOff val="1921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i="0" kern="1200" smtClean="0">
              <a:latin typeface="Trebuchet MS"/>
              <a:cs typeface="Trebuchet MS"/>
            </a:rPr>
            <a:t>Consider finding trustworthy peers who can share information with you regarding your performance.</a:t>
          </a:r>
          <a:endParaRPr lang="en-US" sz="2000" i="0" kern="1200" dirty="0">
            <a:latin typeface="Trebuchet MS"/>
            <a:cs typeface="Trebuchet MS"/>
          </a:endParaRPr>
        </a:p>
      </dsp:txBody>
      <dsp:txXfrm>
        <a:off x="43522" y="2756431"/>
        <a:ext cx="6199456" cy="804509"/>
      </dsp:txXfrm>
    </dsp:sp>
    <dsp:sp modelId="{86506204-A078-4B0C-AF6A-257E04239EBD}">
      <dsp:nvSpPr>
        <dsp:cNvPr id="0" name=""/>
        <dsp:cNvSpPr/>
      </dsp:nvSpPr>
      <dsp:spPr>
        <a:xfrm>
          <a:off x="0" y="3616654"/>
          <a:ext cx="6286500" cy="891553"/>
        </a:xfrm>
        <a:prstGeom prst="roundRect">
          <a:avLst/>
        </a:prstGeom>
        <a:gradFill rotWithShape="0">
          <a:gsLst>
            <a:gs pos="0">
              <a:schemeClr val="accent1">
                <a:shade val="80000"/>
                <a:hueOff val="306247"/>
                <a:satOff val="-4392"/>
                <a:lumOff val="25615"/>
                <a:alphaOff val="0"/>
                <a:tint val="100000"/>
                <a:shade val="100000"/>
                <a:satMod val="130000"/>
              </a:schemeClr>
            </a:gs>
            <a:gs pos="100000">
              <a:schemeClr val="accent1">
                <a:shade val="80000"/>
                <a:hueOff val="306247"/>
                <a:satOff val="-4392"/>
                <a:lumOff val="256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i="0" kern="1200" smtClean="0">
              <a:latin typeface="Trebuchet MS"/>
              <a:cs typeface="Trebuchet MS"/>
            </a:rPr>
            <a:t>Be gracious when you receive feedback.</a:t>
          </a:r>
          <a:endParaRPr lang="en-US" sz="2000" i="0" kern="1200" dirty="0">
            <a:latin typeface="Trebuchet MS"/>
            <a:cs typeface="Trebuchet MS"/>
          </a:endParaRPr>
        </a:p>
      </dsp:txBody>
      <dsp:txXfrm>
        <a:off x="43522" y="3660176"/>
        <a:ext cx="6199456" cy="8045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DC554-19A3-4310-A3B9-EDCD3E371880}">
      <dsp:nvSpPr>
        <dsp:cNvPr id="0" name=""/>
        <dsp:cNvSpPr/>
      </dsp:nvSpPr>
      <dsp:spPr>
        <a:xfrm rot="5400000">
          <a:off x="-164836" y="166260"/>
          <a:ext cx="1098909" cy="769236"/>
        </a:xfrm>
        <a:prstGeom prst="chevron">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i="0" kern="1200" dirty="0">
            <a:solidFill>
              <a:schemeClr val="tx1"/>
            </a:solidFill>
            <a:latin typeface="Trebuchet MS"/>
            <a:cs typeface="Trebuchet MS"/>
          </a:endParaRPr>
        </a:p>
      </dsp:txBody>
      <dsp:txXfrm rot="-5400000">
        <a:off x="1" y="386041"/>
        <a:ext cx="769236" cy="329673"/>
      </dsp:txXfrm>
    </dsp:sp>
    <dsp:sp modelId="{792F95EC-71C8-4EB7-A42E-ACB94E6BB20F}">
      <dsp:nvSpPr>
        <dsp:cNvPr id="0" name=""/>
        <dsp:cNvSpPr/>
      </dsp:nvSpPr>
      <dsp:spPr>
        <a:xfrm rot="5400000">
          <a:off x="3532672" y="-2762011"/>
          <a:ext cx="714291" cy="6241163"/>
        </a:xfrm>
        <a:prstGeom prst="round2SameRect">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i="0" kern="1200" smtClean="0">
              <a:latin typeface="Trebuchet MS"/>
              <a:cs typeface="Trebuchet MS"/>
            </a:rPr>
            <a:t>Change the company structure so that employees have more power on their jobs</a:t>
          </a:r>
          <a:endParaRPr lang="en-US" sz="2000" i="0" kern="1200" dirty="0">
            <a:latin typeface="Trebuchet MS"/>
            <a:cs typeface="Trebuchet MS"/>
          </a:endParaRPr>
        </a:p>
      </dsp:txBody>
      <dsp:txXfrm rot="-5400000">
        <a:off x="769237" y="36293"/>
        <a:ext cx="6206294" cy="644553"/>
      </dsp:txXfrm>
    </dsp:sp>
    <dsp:sp modelId="{8D10C980-5473-4C6E-8DC0-621989110BA6}">
      <dsp:nvSpPr>
        <dsp:cNvPr id="0" name=""/>
        <dsp:cNvSpPr/>
      </dsp:nvSpPr>
      <dsp:spPr>
        <a:xfrm rot="5400000">
          <a:off x="-164836" y="1148121"/>
          <a:ext cx="1098909" cy="769236"/>
        </a:xfrm>
        <a:prstGeom prst="chevron">
          <a:avLst/>
        </a:prstGeom>
        <a:gradFill rotWithShape="0">
          <a:gsLst>
            <a:gs pos="0">
              <a:schemeClr val="accent1">
                <a:shade val="80000"/>
                <a:hueOff val="76562"/>
                <a:satOff val="-1098"/>
                <a:lumOff val="6404"/>
                <a:alphaOff val="0"/>
                <a:tint val="100000"/>
                <a:shade val="100000"/>
                <a:satMod val="130000"/>
              </a:schemeClr>
            </a:gs>
            <a:gs pos="100000">
              <a:schemeClr val="accent1">
                <a:shade val="80000"/>
                <a:hueOff val="76562"/>
                <a:satOff val="-1098"/>
                <a:lumOff val="6404"/>
                <a:alphaOff val="0"/>
                <a:tint val="50000"/>
                <a:shade val="100000"/>
                <a:satMod val="350000"/>
              </a:schemeClr>
            </a:gs>
          </a:gsLst>
          <a:lin ang="16200000" scaled="0"/>
        </a:gradFill>
        <a:ln w="9525" cap="flat" cmpd="sng" algn="ctr">
          <a:solidFill>
            <a:schemeClr val="accent1">
              <a:shade val="80000"/>
              <a:hueOff val="76562"/>
              <a:satOff val="-1098"/>
              <a:lumOff val="640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b="1" i="0" kern="1200" dirty="0">
            <a:solidFill>
              <a:schemeClr val="tx1"/>
            </a:solidFill>
            <a:latin typeface="Trebuchet MS"/>
            <a:cs typeface="Trebuchet MS"/>
          </a:endParaRPr>
        </a:p>
      </dsp:txBody>
      <dsp:txXfrm rot="-5400000">
        <a:off x="1" y="1367902"/>
        <a:ext cx="769236" cy="329673"/>
      </dsp:txXfrm>
    </dsp:sp>
    <dsp:sp modelId="{98B0985A-3608-4054-A28D-958BFE155E6F}">
      <dsp:nvSpPr>
        <dsp:cNvPr id="0" name=""/>
        <dsp:cNvSpPr/>
      </dsp:nvSpPr>
      <dsp:spPr>
        <a:xfrm rot="5400000">
          <a:off x="3532672" y="-1780151"/>
          <a:ext cx="714291" cy="6241163"/>
        </a:xfrm>
        <a:prstGeom prst="round2SameRect">
          <a:avLst/>
        </a:prstGeom>
        <a:solidFill>
          <a:schemeClr val="lt1">
            <a:alpha val="90000"/>
            <a:hueOff val="0"/>
            <a:satOff val="0"/>
            <a:lumOff val="0"/>
            <a:alphaOff val="0"/>
          </a:schemeClr>
        </a:solidFill>
        <a:ln w="9525" cap="flat" cmpd="sng" algn="ctr">
          <a:solidFill>
            <a:schemeClr val="accent1">
              <a:shade val="80000"/>
              <a:hueOff val="76562"/>
              <a:satOff val="-1098"/>
              <a:lumOff val="640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i="0" kern="1200" smtClean="0">
              <a:latin typeface="Trebuchet MS"/>
              <a:cs typeface="Trebuchet MS"/>
            </a:rPr>
            <a:t>Provide employees with access to information about things that affect their work</a:t>
          </a:r>
          <a:endParaRPr lang="en-US" sz="2000" b="1" i="0" kern="1200" dirty="0">
            <a:latin typeface="Trebuchet MS"/>
            <a:cs typeface="Trebuchet MS"/>
          </a:endParaRPr>
        </a:p>
      </dsp:txBody>
      <dsp:txXfrm rot="-5400000">
        <a:off x="769237" y="1018153"/>
        <a:ext cx="6206294" cy="644553"/>
      </dsp:txXfrm>
    </dsp:sp>
    <dsp:sp modelId="{4E74C8DB-DA7B-4B8E-875D-D387FBD0E48F}">
      <dsp:nvSpPr>
        <dsp:cNvPr id="0" name=""/>
        <dsp:cNvSpPr/>
      </dsp:nvSpPr>
      <dsp:spPr>
        <a:xfrm rot="5400000">
          <a:off x="-164836" y="2129981"/>
          <a:ext cx="1098909" cy="769236"/>
        </a:xfrm>
        <a:prstGeom prst="chevron">
          <a:avLst/>
        </a:prstGeom>
        <a:gradFill rotWithShape="0">
          <a:gsLst>
            <a:gs pos="0">
              <a:schemeClr val="accent1">
                <a:shade val="80000"/>
                <a:hueOff val="153123"/>
                <a:satOff val="-2196"/>
                <a:lumOff val="12807"/>
                <a:alphaOff val="0"/>
                <a:tint val="100000"/>
                <a:shade val="100000"/>
                <a:satMod val="130000"/>
              </a:schemeClr>
            </a:gs>
            <a:gs pos="100000">
              <a:schemeClr val="accent1">
                <a:shade val="80000"/>
                <a:hueOff val="153123"/>
                <a:satOff val="-2196"/>
                <a:lumOff val="12807"/>
                <a:alphaOff val="0"/>
                <a:tint val="50000"/>
                <a:shade val="100000"/>
                <a:satMod val="350000"/>
              </a:schemeClr>
            </a:gs>
          </a:gsLst>
          <a:lin ang="16200000" scaled="0"/>
        </a:gradFill>
        <a:ln w="9525" cap="flat" cmpd="sng" algn="ctr">
          <a:solidFill>
            <a:schemeClr val="accent1">
              <a:shade val="80000"/>
              <a:hueOff val="153123"/>
              <a:satOff val="-2196"/>
              <a:lumOff val="1280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b="1" i="0" kern="1200" dirty="0">
            <a:solidFill>
              <a:schemeClr val="tx1"/>
            </a:solidFill>
            <a:latin typeface="Trebuchet MS"/>
            <a:cs typeface="Trebuchet MS"/>
          </a:endParaRPr>
        </a:p>
      </dsp:txBody>
      <dsp:txXfrm rot="-5400000">
        <a:off x="1" y="2349762"/>
        <a:ext cx="769236" cy="329673"/>
      </dsp:txXfrm>
    </dsp:sp>
    <dsp:sp modelId="{DC676273-947C-4199-8992-BE14E9EE0B7F}">
      <dsp:nvSpPr>
        <dsp:cNvPr id="0" name=""/>
        <dsp:cNvSpPr/>
      </dsp:nvSpPr>
      <dsp:spPr>
        <a:xfrm rot="5400000">
          <a:off x="3532672" y="-798290"/>
          <a:ext cx="714291" cy="6241163"/>
        </a:xfrm>
        <a:prstGeom prst="round2SameRect">
          <a:avLst/>
        </a:prstGeom>
        <a:solidFill>
          <a:schemeClr val="lt1">
            <a:alpha val="90000"/>
            <a:hueOff val="0"/>
            <a:satOff val="0"/>
            <a:lumOff val="0"/>
            <a:alphaOff val="0"/>
          </a:schemeClr>
        </a:solidFill>
        <a:ln w="9525" cap="flat" cmpd="sng" algn="ctr">
          <a:solidFill>
            <a:schemeClr val="accent1">
              <a:shade val="80000"/>
              <a:hueOff val="153123"/>
              <a:satOff val="-2196"/>
              <a:lumOff val="1280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i="0" kern="1200" smtClean="0">
              <a:latin typeface="Trebuchet MS"/>
              <a:cs typeface="Trebuchet MS"/>
            </a:rPr>
            <a:t>Make sure that employees know how to perform their jobs</a:t>
          </a:r>
          <a:endParaRPr lang="en-US" sz="2000" b="1" i="0" kern="1200" dirty="0">
            <a:latin typeface="Trebuchet MS"/>
            <a:cs typeface="Trebuchet MS"/>
          </a:endParaRPr>
        </a:p>
      </dsp:txBody>
      <dsp:txXfrm rot="-5400000">
        <a:off x="769237" y="2000014"/>
        <a:ext cx="6206294" cy="644553"/>
      </dsp:txXfrm>
    </dsp:sp>
    <dsp:sp modelId="{157CD1CC-C7C6-48A2-9C79-9E1FCFB3D6A6}">
      <dsp:nvSpPr>
        <dsp:cNvPr id="0" name=""/>
        <dsp:cNvSpPr/>
      </dsp:nvSpPr>
      <dsp:spPr>
        <a:xfrm rot="5400000">
          <a:off x="-164836" y="3111842"/>
          <a:ext cx="1098909" cy="769236"/>
        </a:xfrm>
        <a:prstGeom prst="chevron">
          <a:avLst/>
        </a:prstGeom>
        <a:gradFill rotWithShape="0">
          <a:gsLst>
            <a:gs pos="0">
              <a:schemeClr val="accent1">
                <a:shade val="80000"/>
                <a:hueOff val="229685"/>
                <a:satOff val="-3294"/>
                <a:lumOff val="19211"/>
                <a:alphaOff val="0"/>
                <a:tint val="100000"/>
                <a:shade val="100000"/>
                <a:satMod val="130000"/>
              </a:schemeClr>
            </a:gs>
            <a:gs pos="100000">
              <a:schemeClr val="accent1">
                <a:shade val="80000"/>
                <a:hueOff val="229685"/>
                <a:satOff val="-3294"/>
                <a:lumOff val="19211"/>
                <a:alphaOff val="0"/>
                <a:tint val="50000"/>
                <a:shade val="100000"/>
                <a:satMod val="350000"/>
              </a:schemeClr>
            </a:gs>
          </a:gsLst>
          <a:lin ang="16200000" scaled="0"/>
        </a:gradFill>
        <a:ln w="9525" cap="flat" cmpd="sng" algn="ctr">
          <a:solidFill>
            <a:schemeClr val="accent1">
              <a:shade val="80000"/>
              <a:hueOff val="229685"/>
              <a:satOff val="-3294"/>
              <a:lumOff val="1921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b="1" i="0" kern="1200" dirty="0">
            <a:solidFill>
              <a:schemeClr val="tx1"/>
            </a:solidFill>
            <a:latin typeface="Trebuchet MS"/>
            <a:cs typeface="Trebuchet MS"/>
          </a:endParaRPr>
        </a:p>
      </dsp:txBody>
      <dsp:txXfrm rot="-5400000">
        <a:off x="1" y="3331623"/>
        <a:ext cx="769236" cy="329673"/>
      </dsp:txXfrm>
    </dsp:sp>
    <dsp:sp modelId="{2E62CBD5-CF98-45CB-B8FA-41F1C5D6AE2A}">
      <dsp:nvSpPr>
        <dsp:cNvPr id="0" name=""/>
        <dsp:cNvSpPr/>
      </dsp:nvSpPr>
      <dsp:spPr>
        <a:xfrm rot="5400000">
          <a:off x="3532672" y="183569"/>
          <a:ext cx="714291" cy="6241163"/>
        </a:xfrm>
        <a:prstGeom prst="round2SameRect">
          <a:avLst/>
        </a:prstGeom>
        <a:solidFill>
          <a:schemeClr val="lt1">
            <a:alpha val="90000"/>
            <a:hueOff val="0"/>
            <a:satOff val="0"/>
            <a:lumOff val="0"/>
            <a:alphaOff val="0"/>
          </a:schemeClr>
        </a:solidFill>
        <a:ln w="9525" cap="flat" cmpd="sng" algn="ctr">
          <a:solidFill>
            <a:schemeClr val="accent1">
              <a:shade val="80000"/>
              <a:hueOff val="229685"/>
              <a:satOff val="-3294"/>
              <a:lumOff val="1921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i="0" kern="1200" smtClean="0">
              <a:latin typeface="Trebuchet MS"/>
              <a:cs typeface="Trebuchet MS"/>
            </a:rPr>
            <a:t>Do not take away employee power</a:t>
          </a:r>
          <a:endParaRPr lang="en-US" sz="2000" b="1" i="0" kern="1200" dirty="0">
            <a:latin typeface="Trebuchet MS"/>
            <a:cs typeface="Trebuchet MS"/>
          </a:endParaRPr>
        </a:p>
      </dsp:txBody>
      <dsp:txXfrm rot="-5400000">
        <a:off x="769237" y="2981874"/>
        <a:ext cx="6206294" cy="644553"/>
      </dsp:txXfrm>
    </dsp:sp>
    <dsp:sp modelId="{F7EEBDF0-532D-4FAB-A606-10D98076A9F9}">
      <dsp:nvSpPr>
        <dsp:cNvPr id="0" name=""/>
        <dsp:cNvSpPr/>
      </dsp:nvSpPr>
      <dsp:spPr>
        <a:xfrm rot="5400000">
          <a:off x="-164836" y="4093702"/>
          <a:ext cx="1098909" cy="769236"/>
        </a:xfrm>
        <a:prstGeom prst="chevron">
          <a:avLst/>
        </a:prstGeom>
        <a:gradFill rotWithShape="0">
          <a:gsLst>
            <a:gs pos="0">
              <a:schemeClr val="accent1">
                <a:shade val="80000"/>
                <a:hueOff val="306247"/>
                <a:satOff val="-4392"/>
                <a:lumOff val="25615"/>
                <a:alphaOff val="0"/>
                <a:tint val="100000"/>
                <a:shade val="100000"/>
                <a:satMod val="130000"/>
              </a:schemeClr>
            </a:gs>
            <a:gs pos="100000">
              <a:schemeClr val="accent1">
                <a:shade val="80000"/>
                <a:hueOff val="306247"/>
                <a:satOff val="-4392"/>
                <a:lumOff val="25615"/>
                <a:alphaOff val="0"/>
                <a:tint val="50000"/>
                <a:shade val="100000"/>
                <a:satMod val="350000"/>
              </a:schemeClr>
            </a:gs>
          </a:gsLst>
          <a:lin ang="16200000" scaled="0"/>
        </a:gradFill>
        <a:ln w="9525" cap="flat" cmpd="sng" algn="ctr">
          <a:solidFill>
            <a:schemeClr val="accent1">
              <a:shade val="80000"/>
              <a:hueOff val="306247"/>
              <a:satOff val="-4392"/>
              <a:lumOff val="2561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i="0" kern="1200" dirty="0">
            <a:solidFill>
              <a:schemeClr val="tx1"/>
            </a:solidFill>
            <a:latin typeface="Trebuchet MS"/>
            <a:cs typeface="Trebuchet MS"/>
          </a:endParaRPr>
        </a:p>
      </dsp:txBody>
      <dsp:txXfrm rot="-5400000">
        <a:off x="1" y="4313483"/>
        <a:ext cx="769236" cy="329673"/>
      </dsp:txXfrm>
    </dsp:sp>
    <dsp:sp modelId="{D3BEC23A-7A65-49B6-A215-A4104F3FE124}">
      <dsp:nvSpPr>
        <dsp:cNvPr id="0" name=""/>
        <dsp:cNvSpPr/>
      </dsp:nvSpPr>
      <dsp:spPr>
        <a:xfrm rot="5400000">
          <a:off x="3532672" y="1165430"/>
          <a:ext cx="714291" cy="6241163"/>
        </a:xfrm>
        <a:prstGeom prst="round2SameRect">
          <a:avLst/>
        </a:prstGeom>
        <a:solidFill>
          <a:schemeClr val="lt1">
            <a:alpha val="90000"/>
            <a:hueOff val="0"/>
            <a:satOff val="0"/>
            <a:lumOff val="0"/>
            <a:alphaOff val="0"/>
          </a:schemeClr>
        </a:solidFill>
        <a:ln w="9525" cap="flat" cmpd="sng" algn="ctr">
          <a:solidFill>
            <a:schemeClr val="accent1">
              <a:shade val="80000"/>
              <a:hueOff val="306247"/>
              <a:satOff val="-4392"/>
              <a:lumOff val="2561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i="0" kern="1200" smtClean="0">
              <a:latin typeface="Trebuchet MS"/>
              <a:cs typeface="Trebuchet MS"/>
            </a:rPr>
            <a:t>Instill a climate of empowerment where managers do not routinely step in and take over</a:t>
          </a:r>
          <a:endParaRPr lang="en-US" sz="2000" i="0" kern="1200" dirty="0">
            <a:latin typeface="Trebuchet MS"/>
            <a:cs typeface="Trebuchet MS"/>
          </a:endParaRPr>
        </a:p>
      </dsp:txBody>
      <dsp:txXfrm rot="-5400000">
        <a:off x="769237" y="3963735"/>
        <a:ext cx="6206294" cy="6445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1A568-0FA8-4239-9E45-DA0D235FAF76}">
      <dsp:nvSpPr>
        <dsp:cNvPr id="0" name=""/>
        <dsp:cNvSpPr/>
      </dsp:nvSpPr>
      <dsp:spPr>
        <a:xfrm>
          <a:off x="761995" y="3008"/>
          <a:ext cx="1824632" cy="729853"/>
        </a:xfrm>
        <a:prstGeom prst="chevron">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0" tIns="31750" rIns="0" bIns="31750" numCol="1" spcCol="1270" anchor="ctr" anchorCtr="0">
          <a:noAutofit/>
        </a:bodyPr>
        <a:lstStyle/>
        <a:p>
          <a:pPr lvl="0" algn="ctr" defTabSz="2222500">
            <a:lnSpc>
              <a:spcPct val="90000"/>
            </a:lnSpc>
            <a:spcBef>
              <a:spcPct val="0"/>
            </a:spcBef>
            <a:spcAft>
              <a:spcPct val="35000"/>
            </a:spcAft>
          </a:pPr>
          <a:r>
            <a:rPr lang="en-US" sz="5000" kern="1200" dirty="0" smtClean="0">
              <a:latin typeface="Trebuchet MS"/>
              <a:cs typeface="Trebuchet MS"/>
            </a:rPr>
            <a:t>S</a:t>
          </a:r>
          <a:endParaRPr lang="en-US" sz="5000" kern="1200" dirty="0">
            <a:latin typeface="Trebuchet MS"/>
            <a:cs typeface="Trebuchet MS"/>
          </a:endParaRPr>
        </a:p>
      </dsp:txBody>
      <dsp:txXfrm>
        <a:off x="1126922" y="3008"/>
        <a:ext cx="1094779" cy="729853"/>
      </dsp:txXfrm>
    </dsp:sp>
    <dsp:sp modelId="{4A2656E1-591C-4BBE-B437-51487E4E7E51}">
      <dsp:nvSpPr>
        <dsp:cNvPr id="0" name=""/>
        <dsp:cNvSpPr/>
      </dsp:nvSpPr>
      <dsp:spPr>
        <a:xfrm>
          <a:off x="2349426" y="65045"/>
          <a:ext cx="2984577" cy="60577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n-US" sz="3400" kern="1200" dirty="0" smtClean="0">
              <a:latin typeface="Trebuchet MS"/>
              <a:cs typeface="Trebuchet MS"/>
            </a:rPr>
            <a:t>Specific</a:t>
          </a:r>
          <a:endParaRPr lang="en-US" sz="3400" kern="1200" dirty="0">
            <a:latin typeface="Trebuchet MS"/>
            <a:cs typeface="Trebuchet MS"/>
          </a:endParaRPr>
        </a:p>
      </dsp:txBody>
      <dsp:txXfrm>
        <a:off x="2652315" y="65045"/>
        <a:ext cx="2378799" cy="605778"/>
      </dsp:txXfrm>
    </dsp:sp>
    <dsp:sp modelId="{EC8FB142-67D5-4EB7-8F88-5ED14A7DF110}">
      <dsp:nvSpPr>
        <dsp:cNvPr id="0" name=""/>
        <dsp:cNvSpPr/>
      </dsp:nvSpPr>
      <dsp:spPr>
        <a:xfrm>
          <a:off x="761995" y="835040"/>
          <a:ext cx="1824632" cy="729853"/>
        </a:xfrm>
        <a:prstGeom prst="chevron">
          <a:avLst/>
        </a:prstGeom>
        <a:gradFill rotWithShape="0">
          <a:gsLst>
            <a:gs pos="0">
              <a:schemeClr val="accent1">
                <a:shade val="80000"/>
                <a:hueOff val="76562"/>
                <a:satOff val="-1098"/>
                <a:lumOff val="6404"/>
                <a:alphaOff val="0"/>
                <a:tint val="100000"/>
                <a:shade val="100000"/>
                <a:satMod val="130000"/>
              </a:schemeClr>
            </a:gs>
            <a:gs pos="100000">
              <a:schemeClr val="accent1">
                <a:shade val="80000"/>
                <a:hueOff val="76562"/>
                <a:satOff val="-1098"/>
                <a:lumOff val="640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0" tIns="31750" rIns="0" bIns="31750" numCol="1" spcCol="1270" anchor="ctr" anchorCtr="0">
          <a:noAutofit/>
        </a:bodyPr>
        <a:lstStyle/>
        <a:p>
          <a:pPr lvl="0" algn="ctr" defTabSz="2222500">
            <a:lnSpc>
              <a:spcPct val="90000"/>
            </a:lnSpc>
            <a:spcBef>
              <a:spcPct val="0"/>
            </a:spcBef>
            <a:spcAft>
              <a:spcPct val="35000"/>
            </a:spcAft>
          </a:pPr>
          <a:r>
            <a:rPr lang="en-US" sz="5000" kern="1200" dirty="0" smtClean="0">
              <a:latin typeface="Trebuchet MS"/>
              <a:cs typeface="Trebuchet MS"/>
            </a:rPr>
            <a:t>M</a:t>
          </a:r>
          <a:endParaRPr lang="en-US" sz="5000" kern="1200" dirty="0">
            <a:latin typeface="Trebuchet MS"/>
            <a:cs typeface="Trebuchet MS"/>
          </a:endParaRPr>
        </a:p>
      </dsp:txBody>
      <dsp:txXfrm>
        <a:off x="1126922" y="835040"/>
        <a:ext cx="1094779" cy="729853"/>
      </dsp:txXfrm>
    </dsp:sp>
    <dsp:sp modelId="{B05FFDC1-63A7-4094-A469-E6B6EBCD64A2}">
      <dsp:nvSpPr>
        <dsp:cNvPr id="0" name=""/>
        <dsp:cNvSpPr/>
      </dsp:nvSpPr>
      <dsp:spPr>
        <a:xfrm>
          <a:off x="2349426" y="897078"/>
          <a:ext cx="2984577" cy="60577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n-US" sz="3400" kern="1200" dirty="0" smtClean="0">
              <a:latin typeface="Trebuchet MS"/>
              <a:cs typeface="Trebuchet MS"/>
            </a:rPr>
            <a:t>Measurable</a:t>
          </a:r>
          <a:endParaRPr lang="en-US" sz="3400" kern="1200" dirty="0">
            <a:latin typeface="Trebuchet MS"/>
            <a:cs typeface="Trebuchet MS"/>
          </a:endParaRPr>
        </a:p>
      </dsp:txBody>
      <dsp:txXfrm>
        <a:off x="2652315" y="897078"/>
        <a:ext cx="2378799" cy="605778"/>
      </dsp:txXfrm>
    </dsp:sp>
    <dsp:sp modelId="{F8FDFD4B-C706-4858-98AB-CD174BBA405C}">
      <dsp:nvSpPr>
        <dsp:cNvPr id="0" name=""/>
        <dsp:cNvSpPr/>
      </dsp:nvSpPr>
      <dsp:spPr>
        <a:xfrm>
          <a:off x="761995" y="1667073"/>
          <a:ext cx="1824632" cy="729853"/>
        </a:xfrm>
        <a:prstGeom prst="chevron">
          <a:avLst/>
        </a:prstGeom>
        <a:gradFill rotWithShape="0">
          <a:gsLst>
            <a:gs pos="0">
              <a:schemeClr val="accent1">
                <a:shade val="80000"/>
                <a:hueOff val="153123"/>
                <a:satOff val="-2196"/>
                <a:lumOff val="12807"/>
                <a:alphaOff val="0"/>
                <a:tint val="100000"/>
                <a:shade val="100000"/>
                <a:satMod val="130000"/>
              </a:schemeClr>
            </a:gs>
            <a:gs pos="100000">
              <a:schemeClr val="accent1">
                <a:shade val="80000"/>
                <a:hueOff val="153123"/>
                <a:satOff val="-2196"/>
                <a:lumOff val="1280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0" tIns="31750" rIns="0" bIns="31750" numCol="1" spcCol="1270" anchor="ctr" anchorCtr="0">
          <a:noAutofit/>
        </a:bodyPr>
        <a:lstStyle/>
        <a:p>
          <a:pPr lvl="0" algn="ctr" defTabSz="2222500">
            <a:lnSpc>
              <a:spcPct val="90000"/>
            </a:lnSpc>
            <a:spcBef>
              <a:spcPct val="0"/>
            </a:spcBef>
            <a:spcAft>
              <a:spcPct val="35000"/>
            </a:spcAft>
          </a:pPr>
          <a:r>
            <a:rPr lang="en-US" sz="5000" kern="1200" dirty="0" smtClean="0">
              <a:latin typeface="Trebuchet MS"/>
              <a:cs typeface="Trebuchet MS"/>
            </a:rPr>
            <a:t>A</a:t>
          </a:r>
          <a:endParaRPr lang="en-US" sz="5000" kern="1200" dirty="0">
            <a:latin typeface="Trebuchet MS"/>
            <a:cs typeface="Trebuchet MS"/>
          </a:endParaRPr>
        </a:p>
      </dsp:txBody>
      <dsp:txXfrm>
        <a:off x="1126922" y="1667073"/>
        <a:ext cx="1094779" cy="729853"/>
      </dsp:txXfrm>
    </dsp:sp>
    <dsp:sp modelId="{3B740686-0243-43E4-9A54-1B883CBB3EFD}">
      <dsp:nvSpPr>
        <dsp:cNvPr id="0" name=""/>
        <dsp:cNvSpPr/>
      </dsp:nvSpPr>
      <dsp:spPr>
        <a:xfrm>
          <a:off x="2349426" y="1729110"/>
          <a:ext cx="2984577" cy="60577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n-US" sz="3400" kern="1200" dirty="0" smtClean="0">
              <a:latin typeface="Trebuchet MS"/>
              <a:cs typeface="Trebuchet MS"/>
            </a:rPr>
            <a:t>Aggressive</a:t>
          </a:r>
          <a:endParaRPr lang="en-US" sz="3400" kern="1200" dirty="0">
            <a:latin typeface="Trebuchet MS"/>
            <a:cs typeface="Trebuchet MS"/>
          </a:endParaRPr>
        </a:p>
      </dsp:txBody>
      <dsp:txXfrm>
        <a:off x="2652315" y="1729110"/>
        <a:ext cx="2378799" cy="605778"/>
      </dsp:txXfrm>
    </dsp:sp>
    <dsp:sp modelId="{37C63A12-80B9-4D8D-AEDB-3F86D0F17FC1}">
      <dsp:nvSpPr>
        <dsp:cNvPr id="0" name=""/>
        <dsp:cNvSpPr/>
      </dsp:nvSpPr>
      <dsp:spPr>
        <a:xfrm>
          <a:off x="761995" y="2499106"/>
          <a:ext cx="1824632" cy="729853"/>
        </a:xfrm>
        <a:prstGeom prst="chevron">
          <a:avLst/>
        </a:prstGeom>
        <a:gradFill rotWithShape="0">
          <a:gsLst>
            <a:gs pos="0">
              <a:schemeClr val="accent1">
                <a:shade val="80000"/>
                <a:hueOff val="229685"/>
                <a:satOff val="-3294"/>
                <a:lumOff val="19211"/>
                <a:alphaOff val="0"/>
                <a:tint val="100000"/>
                <a:shade val="100000"/>
                <a:satMod val="130000"/>
              </a:schemeClr>
            </a:gs>
            <a:gs pos="100000">
              <a:schemeClr val="accent1">
                <a:shade val="80000"/>
                <a:hueOff val="229685"/>
                <a:satOff val="-3294"/>
                <a:lumOff val="1921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0" tIns="31750" rIns="0" bIns="31750" numCol="1" spcCol="1270" anchor="ctr" anchorCtr="0">
          <a:noAutofit/>
        </a:bodyPr>
        <a:lstStyle/>
        <a:p>
          <a:pPr lvl="0" algn="ctr" defTabSz="2222500">
            <a:lnSpc>
              <a:spcPct val="90000"/>
            </a:lnSpc>
            <a:spcBef>
              <a:spcPct val="0"/>
            </a:spcBef>
            <a:spcAft>
              <a:spcPct val="35000"/>
            </a:spcAft>
          </a:pPr>
          <a:r>
            <a:rPr lang="en-US" sz="5000" kern="1200" dirty="0" smtClean="0">
              <a:latin typeface="Trebuchet MS"/>
              <a:cs typeface="Trebuchet MS"/>
            </a:rPr>
            <a:t>R</a:t>
          </a:r>
          <a:endParaRPr lang="en-US" sz="5000" kern="1200" dirty="0">
            <a:latin typeface="Trebuchet MS"/>
            <a:cs typeface="Trebuchet MS"/>
          </a:endParaRPr>
        </a:p>
      </dsp:txBody>
      <dsp:txXfrm>
        <a:off x="1126922" y="2499106"/>
        <a:ext cx="1094779" cy="729853"/>
      </dsp:txXfrm>
    </dsp:sp>
    <dsp:sp modelId="{82263596-E407-4243-9DC1-DE53B1586698}">
      <dsp:nvSpPr>
        <dsp:cNvPr id="0" name=""/>
        <dsp:cNvSpPr/>
      </dsp:nvSpPr>
      <dsp:spPr>
        <a:xfrm>
          <a:off x="2349426" y="2561143"/>
          <a:ext cx="2984577" cy="60577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n-US" sz="3400" kern="1200" dirty="0" smtClean="0">
              <a:latin typeface="Trebuchet MS"/>
              <a:cs typeface="Trebuchet MS"/>
            </a:rPr>
            <a:t>Realistic</a:t>
          </a:r>
          <a:endParaRPr lang="en-US" sz="3400" kern="1200" dirty="0">
            <a:latin typeface="Trebuchet MS"/>
            <a:cs typeface="Trebuchet MS"/>
          </a:endParaRPr>
        </a:p>
      </dsp:txBody>
      <dsp:txXfrm>
        <a:off x="2652315" y="2561143"/>
        <a:ext cx="2378799" cy="605778"/>
      </dsp:txXfrm>
    </dsp:sp>
    <dsp:sp modelId="{F6A4D672-2C8C-47F6-B0E6-7F4E5B23DFCF}">
      <dsp:nvSpPr>
        <dsp:cNvPr id="0" name=""/>
        <dsp:cNvSpPr/>
      </dsp:nvSpPr>
      <dsp:spPr>
        <a:xfrm>
          <a:off x="761995" y="3331138"/>
          <a:ext cx="1824632" cy="729853"/>
        </a:xfrm>
        <a:prstGeom prst="chevron">
          <a:avLst/>
        </a:prstGeom>
        <a:gradFill rotWithShape="0">
          <a:gsLst>
            <a:gs pos="0">
              <a:schemeClr val="accent1">
                <a:shade val="80000"/>
                <a:hueOff val="306247"/>
                <a:satOff val="-4392"/>
                <a:lumOff val="25615"/>
                <a:alphaOff val="0"/>
                <a:tint val="100000"/>
                <a:shade val="100000"/>
                <a:satMod val="130000"/>
              </a:schemeClr>
            </a:gs>
            <a:gs pos="100000">
              <a:schemeClr val="accent1">
                <a:shade val="80000"/>
                <a:hueOff val="306247"/>
                <a:satOff val="-4392"/>
                <a:lumOff val="256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0" tIns="31750" rIns="0" bIns="31750" numCol="1" spcCol="1270" anchor="ctr" anchorCtr="0">
          <a:noAutofit/>
        </a:bodyPr>
        <a:lstStyle/>
        <a:p>
          <a:pPr lvl="0" algn="ctr" defTabSz="2222500">
            <a:lnSpc>
              <a:spcPct val="90000"/>
            </a:lnSpc>
            <a:spcBef>
              <a:spcPct val="0"/>
            </a:spcBef>
            <a:spcAft>
              <a:spcPct val="35000"/>
            </a:spcAft>
          </a:pPr>
          <a:r>
            <a:rPr lang="en-US" sz="5000" kern="1200" dirty="0" smtClean="0">
              <a:latin typeface="Trebuchet MS"/>
              <a:cs typeface="Trebuchet MS"/>
            </a:rPr>
            <a:t>T</a:t>
          </a:r>
          <a:endParaRPr lang="en-US" sz="5000" kern="1200" dirty="0">
            <a:latin typeface="Trebuchet MS"/>
            <a:cs typeface="Trebuchet MS"/>
          </a:endParaRPr>
        </a:p>
      </dsp:txBody>
      <dsp:txXfrm>
        <a:off x="1126922" y="3331138"/>
        <a:ext cx="1094779" cy="729853"/>
      </dsp:txXfrm>
    </dsp:sp>
    <dsp:sp modelId="{0CBF492C-F1B1-4EF1-9F08-77668AAB5ED7}">
      <dsp:nvSpPr>
        <dsp:cNvPr id="0" name=""/>
        <dsp:cNvSpPr/>
      </dsp:nvSpPr>
      <dsp:spPr>
        <a:xfrm>
          <a:off x="2349426" y="3393176"/>
          <a:ext cx="2984577" cy="60577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n-US" sz="3400" kern="1200" dirty="0" smtClean="0">
              <a:latin typeface="Trebuchet MS"/>
              <a:cs typeface="Trebuchet MS"/>
            </a:rPr>
            <a:t>Time-Bound</a:t>
          </a:r>
          <a:endParaRPr lang="en-US" sz="3400" kern="1200" dirty="0">
            <a:latin typeface="Trebuchet MS"/>
            <a:cs typeface="Trebuchet MS"/>
          </a:endParaRPr>
        </a:p>
      </dsp:txBody>
      <dsp:txXfrm>
        <a:off x="2652315" y="3393176"/>
        <a:ext cx="2378799" cy="6057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0D363-5C78-42D6-A68D-2F0E19BECA13}">
      <dsp:nvSpPr>
        <dsp:cNvPr id="0" name=""/>
        <dsp:cNvSpPr/>
      </dsp:nvSpPr>
      <dsp:spPr>
        <a:xfrm>
          <a:off x="2383022" y="264961"/>
          <a:ext cx="4102495" cy="4102495"/>
        </a:xfrm>
        <a:prstGeom prst="blockArc">
          <a:avLst>
            <a:gd name="adj1" fmla="val 12746050"/>
            <a:gd name="adj2" fmla="val 19562018"/>
            <a:gd name="adj3" fmla="val 4644"/>
          </a:avLst>
        </a:prstGeom>
        <a:gradFill rotWithShape="0">
          <a:gsLst>
            <a:gs pos="0">
              <a:schemeClr val="accent1">
                <a:shade val="90000"/>
                <a:hueOff val="306301"/>
                <a:satOff val="-4255"/>
                <a:lumOff val="22954"/>
                <a:alphaOff val="0"/>
                <a:tint val="100000"/>
                <a:shade val="100000"/>
                <a:satMod val="130000"/>
              </a:schemeClr>
            </a:gs>
            <a:gs pos="100000">
              <a:schemeClr val="accent1">
                <a:shade val="90000"/>
                <a:hueOff val="306301"/>
                <a:satOff val="-4255"/>
                <a:lumOff val="2295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78D093B-A991-4382-B114-E0545D966794}">
      <dsp:nvSpPr>
        <dsp:cNvPr id="0" name=""/>
        <dsp:cNvSpPr/>
      </dsp:nvSpPr>
      <dsp:spPr>
        <a:xfrm>
          <a:off x="2036030" y="676273"/>
          <a:ext cx="4102495" cy="4102495"/>
        </a:xfrm>
        <a:prstGeom prst="blockArc">
          <a:avLst>
            <a:gd name="adj1" fmla="val 7927856"/>
            <a:gd name="adj2" fmla="val 13672150"/>
            <a:gd name="adj3" fmla="val 4644"/>
          </a:avLst>
        </a:prstGeom>
        <a:gradFill rotWithShape="0">
          <a:gsLst>
            <a:gs pos="0">
              <a:schemeClr val="accent1">
                <a:shade val="90000"/>
                <a:hueOff val="204200"/>
                <a:satOff val="-2837"/>
                <a:lumOff val="15303"/>
                <a:alphaOff val="0"/>
                <a:tint val="100000"/>
                <a:shade val="100000"/>
                <a:satMod val="130000"/>
              </a:schemeClr>
            </a:gs>
            <a:gs pos="100000">
              <a:schemeClr val="accent1">
                <a:shade val="90000"/>
                <a:hueOff val="204200"/>
                <a:satOff val="-2837"/>
                <a:lumOff val="1530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06B85CA-1899-4CF8-B8A4-1D7390C03F22}">
      <dsp:nvSpPr>
        <dsp:cNvPr id="0" name=""/>
        <dsp:cNvSpPr/>
      </dsp:nvSpPr>
      <dsp:spPr>
        <a:xfrm>
          <a:off x="2403493" y="1120502"/>
          <a:ext cx="4102495" cy="4102495"/>
        </a:xfrm>
        <a:prstGeom prst="blockArc">
          <a:avLst>
            <a:gd name="adj1" fmla="val 2100010"/>
            <a:gd name="adj2" fmla="val 8920465"/>
            <a:gd name="adj3" fmla="val 4644"/>
          </a:avLst>
        </a:prstGeom>
        <a:gradFill rotWithShape="0">
          <a:gsLst>
            <a:gs pos="0">
              <a:schemeClr val="accent1">
                <a:shade val="90000"/>
                <a:hueOff val="102100"/>
                <a:satOff val="-1418"/>
                <a:lumOff val="7651"/>
                <a:alphaOff val="0"/>
                <a:tint val="100000"/>
                <a:shade val="100000"/>
                <a:satMod val="130000"/>
              </a:schemeClr>
            </a:gs>
            <a:gs pos="100000">
              <a:schemeClr val="accent1">
                <a:shade val="90000"/>
                <a:hueOff val="102100"/>
                <a:satOff val="-1418"/>
                <a:lumOff val="765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1B80A06-0AC7-4B02-8A3D-D33DC493F9EE}">
      <dsp:nvSpPr>
        <dsp:cNvPr id="0" name=""/>
        <dsp:cNvSpPr/>
      </dsp:nvSpPr>
      <dsp:spPr>
        <a:xfrm>
          <a:off x="2790038" y="707632"/>
          <a:ext cx="4102495" cy="4102495"/>
        </a:xfrm>
        <a:prstGeom prst="blockArc">
          <a:avLst>
            <a:gd name="adj1" fmla="val 18526330"/>
            <a:gd name="adj2" fmla="val 3073661"/>
            <a:gd name="adj3" fmla="val 4644"/>
          </a:avLst>
        </a:prstGeom>
        <a:gradFill rotWithShape="0">
          <a:gsLst>
            <a:gs pos="0">
              <a:schemeClr val="accent1">
                <a:shade val="90000"/>
                <a:hueOff val="0"/>
                <a:satOff val="0"/>
                <a:lumOff val="0"/>
                <a:alphaOff val="0"/>
                <a:tint val="100000"/>
                <a:shade val="100000"/>
                <a:satMod val="130000"/>
              </a:schemeClr>
            </a:gs>
            <a:gs pos="100000">
              <a:schemeClr val="accent1">
                <a:shade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BB302F7-33BE-45FF-883C-A7AEF0B2C1B0}">
      <dsp:nvSpPr>
        <dsp:cNvPr id="0" name=""/>
        <dsp:cNvSpPr/>
      </dsp:nvSpPr>
      <dsp:spPr>
        <a:xfrm>
          <a:off x="3550760" y="1721960"/>
          <a:ext cx="1890079" cy="1890079"/>
        </a:xfrm>
        <a:prstGeom prst="ellipse">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latin typeface="Trebuchet MS"/>
              <a:cs typeface="Trebuchet MS"/>
            </a:rPr>
            <a:t>SMART Goals</a:t>
          </a:r>
          <a:endParaRPr lang="en-US" sz="3400" kern="1200" dirty="0">
            <a:latin typeface="Trebuchet MS"/>
            <a:cs typeface="Trebuchet MS"/>
          </a:endParaRPr>
        </a:p>
      </dsp:txBody>
      <dsp:txXfrm>
        <a:off x="3827556" y="1998756"/>
        <a:ext cx="1336487" cy="1336487"/>
      </dsp:txXfrm>
    </dsp:sp>
    <dsp:sp modelId="{3C968E52-3C6A-456A-9CFB-91445A68A810}">
      <dsp:nvSpPr>
        <dsp:cNvPr id="0" name=""/>
        <dsp:cNvSpPr/>
      </dsp:nvSpPr>
      <dsp:spPr>
        <a:xfrm>
          <a:off x="5105403" y="183757"/>
          <a:ext cx="1981196" cy="2026035"/>
        </a:xfrm>
        <a:prstGeom prst="ellipse">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Trebuchet MS"/>
              <a:cs typeface="Trebuchet MS"/>
            </a:rPr>
            <a:t>Energize</a:t>
          </a:r>
          <a:endParaRPr lang="en-US" sz="2400" kern="1200" dirty="0">
            <a:latin typeface="Trebuchet MS"/>
            <a:cs typeface="Trebuchet MS"/>
          </a:endParaRPr>
        </a:p>
      </dsp:txBody>
      <dsp:txXfrm>
        <a:off x="5395542" y="480463"/>
        <a:ext cx="1400918" cy="1432623"/>
      </dsp:txXfrm>
    </dsp:sp>
    <dsp:sp modelId="{A96A8C12-219A-459A-8404-1CCC6F3DBF15}">
      <dsp:nvSpPr>
        <dsp:cNvPr id="0" name=""/>
        <dsp:cNvSpPr/>
      </dsp:nvSpPr>
      <dsp:spPr>
        <a:xfrm>
          <a:off x="5105407" y="3307964"/>
          <a:ext cx="1981196" cy="2026035"/>
        </a:xfrm>
        <a:prstGeom prst="ellipse">
          <a:avLst/>
        </a:prstGeom>
        <a:gradFill rotWithShape="0">
          <a:gsLst>
            <a:gs pos="0">
              <a:schemeClr val="accent1">
                <a:shade val="80000"/>
                <a:hueOff val="102082"/>
                <a:satOff val="-1464"/>
                <a:lumOff val="8538"/>
                <a:alphaOff val="0"/>
                <a:tint val="100000"/>
                <a:shade val="100000"/>
                <a:satMod val="130000"/>
              </a:schemeClr>
            </a:gs>
            <a:gs pos="100000">
              <a:schemeClr val="accent1">
                <a:shade val="80000"/>
                <a:hueOff val="102082"/>
                <a:satOff val="-1464"/>
                <a:lumOff val="853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Trebuchet MS"/>
              <a:cs typeface="Trebuchet MS"/>
            </a:rPr>
            <a:t>Give Direction</a:t>
          </a:r>
          <a:endParaRPr lang="en-US" sz="2400" kern="1200" dirty="0">
            <a:latin typeface="Trebuchet MS"/>
            <a:cs typeface="Trebuchet MS"/>
          </a:endParaRPr>
        </a:p>
      </dsp:txBody>
      <dsp:txXfrm>
        <a:off x="5395546" y="3604670"/>
        <a:ext cx="1400918" cy="1432623"/>
      </dsp:txXfrm>
    </dsp:sp>
    <dsp:sp modelId="{2065394F-6BFE-4D68-A3A1-4CAE19EFE25F}">
      <dsp:nvSpPr>
        <dsp:cNvPr id="0" name=""/>
        <dsp:cNvSpPr/>
      </dsp:nvSpPr>
      <dsp:spPr>
        <a:xfrm>
          <a:off x="1752599" y="3200414"/>
          <a:ext cx="1981196" cy="2026035"/>
        </a:xfrm>
        <a:prstGeom prst="ellipse">
          <a:avLst/>
        </a:prstGeom>
        <a:gradFill rotWithShape="0">
          <a:gsLst>
            <a:gs pos="0">
              <a:schemeClr val="accent1">
                <a:shade val="80000"/>
                <a:hueOff val="204164"/>
                <a:satOff val="-2928"/>
                <a:lumOff val="17077"/>
                <a:alphaOff val="0"/>
                <a:tint val="100000"/>
                <a:shade val="100000"/>
                <a:satMod val="130000"/>
              </a:schemeClr>
            </a:gs>
            <a:gs pos="100000">
              <a:schemeClr val="accent1">
                <a:shade val="80000"/>
                <a:hueOff val="204164"/>
                <a:satOff val="-2928"/>
                <a:lumOff val="1707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Trebuchet MS"/>
              <a:cs typeface="Trebuchet MS"/>
            </a:rPr>
            <a:t>Provide Challenge</a:t>
          </a:r>
          <a:endParaRPr lang="en-US" sz="2400" kern="1200" dirty="0">
            <a:latin typeface="Trebuchet MS"/>
            <a:cs typeface="Trebuchet MS"/>
          </a:endParaRPr>
        </a:p>
      </dsp:txBody>
      <dsp:txXfrm>
        <a:off x="2042738" y="3497120"/>
        <a:ext cx="1400918" cy="1432623"/>
      </dsp:txXfrm>
    </dsp:sp>
    <dsp:sp modelId="{342C504B-8518-4FA4-942C-0941CAEE6D4A}">
      <dsp:nvSpPr>
        <dsp:cNvPr id="0" name=""/>
        <dsp:cNvSpPr/>
      </dsp:nvSpPr>
      <dsp:spPr>
        <a:xfrm>
          <a:off x="1752601" y="228590"/>
          <a:ext cx="1981196" cy="2026035"/>
        </a:xfrm>
        <a:prstGeom prst="ellipse">
          <a:avLst/>
        </a:prstGeom>
        <a:gradFill rotWithShape="0">
          <a:gsLst>
            <a:gs pos="0">
              <a:schemeClr val="accent1">
                <a:shade val="80000"/>
                <a:hueOff val="306247"/>
                <a:satOff val="-4392"/>
                <a:lumOff val="25615"/>
                <a:alphaOff val="0"/>
                <a:tint val="100000"/>
                <a:shade val="100000"/>
                <a:satMod val="130000"/>
              </a:schemeClr>
            </a:gs>
            <a:gs pos="100000">
              <a:schemeClr val="accent1">
                <a:shade val="80000"/>
                <a:hueOff val="306247"/>
                <a:satOff val="-4392"/>
                <a:lumOff val="256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Trebuchet MS"/>
              <a:cs typeface="Trebuchet MS"/>
            </a:rPr>
            <a:t>Make You Think Outside the Box</a:t>
          </a:r>
          <a:endParaRPr lang="en-US" sz="2400" kern="1200" dirty="0">
            <a:latin typeface="Trebuchet MS"/>
            <a:cs typeface="Trebuchet MS"/>
          </a:endParaRPr>
        </a:p>
      </dsp:txBody>
      <dsp:txXfrm>
        <a:off x="2042740" y="525296"/>
        <a:ext cx="1400918" cy="14326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08D04-9566-453F-BC62-DF316327B783}">
      <dsp:nvSpPr>
        <dsp:cNvPr id="0" name=""/>
        <dsp:cNvSpPr/>
      </dsp:nvSpPr>
      <dsp:spPr>
        <a:xfrm rot="16200000">
          <a:off x="-858146" y="859048"/>
          <a:ext cx="4064000" cy="2345903"/>
        </a:xfrm>
        <a:prstGeom prst="flowChartManualOperation">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0" tIns="0" rIns="165100" bIns="0" numCol="1" spcCol="1270" anchor="ctr" anchorCtr="0">
          <a:noAutofit/>
        </a:bodyPr>
        <a:lstStyle/>
        <a:p>
          <a:pPr lvl="0" algn="ctr" defTabSz="1155700">
            <a:lnSpc>
              <a:spcPct val="90000"/>
            </a:lnSpc>
            <a:spcBef>
              <a:spcPct val="0"/>
            </a:spcBef>
            <a:spcAft>
              <a:spcPct val="35000"/>
            </a:spcAft>
          </a:pPr>
          <a:r>
            <a:rPr lang="en-US" sz="2600" kern="1200" dirty="0" smtClean="0">
              <a:latin typeface="Trebuchet MS"/>
              <a:cs typeface="Trebuchet MS"/>
            </a:rPr>
            <a:t>Feedback</a:t>
          </a:r>
          <a:endParaRPr lang="en-US" sz="2600" kern="1200" dirty="0">
            <a:latin typeface="Trebuchet MS"/>
            <a:cs typeface="Trebuchet MS"/>
          </a:endParaRPr>
        </a:p>
      </dsp:txBody>
      <dsp:txXfrm rot="5400000">
        <a:off x="902" y="812800"/>
        <a:ext cx="2345903" cy="2438400"/>
      </dsp:txXfrm>
    </dsp:sp>
    <dsp:sp modelId="{4D2DCF74-EB3F-4386-B5FD-FF4F3954EED5}">
      <dsp:nvSpPr>
        <dsp:cNvPr id="0" name=""/>
        <dsp:cNvSpPr/>
      </dsp:nvSpPr>
      <dsp:spPr>
        <a:xfrm rot="16200000">
          <a:off x="1663700" y="859048"/>
          <a:ext cx="4064000" cy="2345903"/>
        </a:xfrm>
        <a:prstGeom prst="flowChartManualOperation">
          <a:avLst/>
        </a:prstGeom>
        <a:gradFill rotWithShape="0">
          <a:gsLst>
            <a:gs pos="0">
              <a:schemeClr val="accent1">
                <a:shade val="80000"/>
                <a:hueOff val="153123"/>
                <a:satOff val="-2196"/>
                <a:lumOff val="12807"/>
                <a:alphaOff val="0"/>
                <a:tint val="100000"/>
                <a:shade val="100000"/>
                <a:satMod val="130000"/>
              </a:schemeClr>
            </a:gs>
            <a:gs pos="100000">
              <a:schemeClr val="accent1">
                <a:shade val="80000"/>
                <a:hueOff val="153123"/>
                <a:satOff val="-2196"/>
                <a:lumOff val="1280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0" tIns="0" rIns="165100" bIns="0" numCol="1" spcCol="1270" anchor="ctr" anchorCtr="0">
          <a:noAutofit/>
        </a:bodyPr>
        <a:lstStyle/>
        <a:p>
          <a:pPr lvl="0" algn="ctr" defTabSz="1155700">
            <a:lnSpc>
              <a:spcPct val="90000"/>
            </a:lnSpc>
            <a:spcBef>
              <a:spcPct val="0"/>
            </a:spcBef>
            <a:spcAft>
              <a:spcPct val="35000"/>
            </a:spcAft>
          </a:pPr>
          <a:r>
            <a:rPr lang="en-US" sz="2600" kern="1200" dirty="0" smtClean="0">
              <a:latin typeface="Trebuchet MS"/>
              <a:cs typeface="Trebuchet MS"/>
            </a:rPr>
            <a:t>Ability</a:t>
          </a:r>
          <a:endParaRPr lang="en-US" sz="2600" kern="1200" dirty="0">
            <a:latin typeface="Trebuchet MS"/>
            <a:cs typeface="Trebuchet MS"/>
          </a:endParaRPr>
        </a:p>
      </dsp:txBody>
      <dsp:txXfrm rot="5400000">
        <a:off x="2522748" y="812800"/>
        <a:ext cx="2345903" cy="2438400"/>
      </dsp:txXfrm>
    </dsp:sp>
    <dsp:sp modelId="{2200F4A2-828C-4E94-98C7-12E42E169FD1}">
      <dsp:nvSpPr>
        <dsp:cNvPr id="0" name=""/>
        <dsp:cNvSpPr/>
      </dsp:nvSpPr>
      <dsp:spPr>
        <a:xfrm rot="16200000">
          <a:off x="4185546" y="859048"/>
          <a:ext cx="4064000" cy="2345903"/>
        </a:xfrm>
        <a:prstGeom prst="flowChartManualOperation">
          <a:avLst/>
        </a:prstGeom>
        <a:gradFill rotWithShape="0">
          <a:gsLst>
            <a:gs pos="0">
              <a:schemeClr val="accent1">
                <a:shade val="80000"/>
                <a:hueOff val="306247"/>
                <a:satOff val="-4392"/>
                <a:lumOff val="25615"/>
                <a:alphaOff val="0"/>
                <a:tint val="100000"/>
                <a:shade val="100000"/>
                <a:satMod val="130000"/>
              </a:schemeClr>
            </a:gs>
            <a:gs pos="100000">
              <a:schemeClr val="accent1">
                <a:shade val="80000"/>
                <a:hueOff val="306247"/>
                <a:satOff val="-4392"/>
                <a:lumOff val="256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0" tIns="0" rIns="165100" bIns="0" numCol="1" spcCol="1270" anchor="ctr" anchorCtr="0">
          <a:noAutofit/>
        </a:bodyPr>
        <a:lstStyle/>
        <a:p>
          <a:pPr lvl="0" algn="ctr" defTabSz="1155700">
            <a:lnSpc>
              <a:spcPct val="90000"/>
            </a:lnSpc>
            <a:spcBef>
              <a:spcPct val="0"/>
            </a:spcBef>
            <a:spcAft>
              <a:spcPct val="35000"/>
            </a:spcAft>
          </a:pPr>
          <a:r>
            <a:rPr lang="en-US" sz="2600" kern="1200" dirty="0" smtClean="0">
              <a:latin typeface="Trebuchet MS"/>
              <a:cs typeface="Trebuchet MS"/>
            </a:rPr>
            <a:t>Goal Commitment</a:t>
          </a:r>
          <a:endParaRPr lang="en-US" sz="2600" kern="1200" dirty="0">
            <a:latin typeface="Trebuchet MS"/>
            <a:cs typeface="Trebuchet MS"/>
          </a:endParaRPr>
        </a:p>
      </dsp:txBody>
      <dsp:txXfrm rot="5400000">
        <a:off x="5044594" y="812800"/>
        <a:ext cx="2345903" cy="2438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0307F-FA91-4912-98E1-BC63DC2621C6}">
      <dsp:nvSpPr>
        <dsp:cNvPr id="0" name=""/>
        <dsp:cNvSpPr/>
      </dsp:nvSpPr>
      <dsp:spPr>
        <a:xfrm>
          <a:off x="1539225" y="-30672"/>
          <a:ext cx="4998749" cy="4998749"/>
        </a:xfrm>
        <a:prstGeom prst="circularArrow">
          <a:avLst>
            <a:gd name="adj1" fmla="val 5544"/>
            <a:gd name="adj2" fmla="val 330680"/>
            <a:gd name="adj3" fmla="val 13773971"/>
            <a:gd name="adj4" fmla="val 17387154"/>
            <a:gd name="adj5" fmla="val 5757"/>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9797E29-A04F-4ED4-A32D-DF2D9B4F6DB1}">
      <dsp:nvSpPr>
        <dsp:cNvPr id="0" name=""/>
        <dsp:cNvSpPr/>
      </dsp:nvSpPr>
      <dsp:spPr>
        <a:xfrm>
          <a:off x="2867248" y="816"/>
          <a:ext cx="2342703" cy="1171351"/>
        </a:xfrm>
        <a:prstGeom prst="roundRect">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Trebuchet MS"/>
              <a:cs typeface="Trebuchet MS"/>
            </a:rPr>
            <a:t>Use corporate strategy to set company wide goals</a:t>
          </a:r>
          <a:endParaRPr lang="en-US" sz="1800" kern="1200" dirty="0">
            <a:latin typeface="Trebuchet MS"/>
            <a:cs typeface="Trebuchet MS"/>
          </a:endParaRPr>
        </a:p>
      </dsp:txBody>
      <dsp:txXfrm>
        <a:off x="2924429" y="57997"/>
        <a:ext cx="2228341" cy="1056989"/>
      </dsp:txXfrm>
    </dsp:sp>
    <dsp:sp modelId="{2516FE4D-907E-4D0B-B1DD-6CD3E9C1353A}">
      <dsp:nvSpPr>
        <dsp:cNvPr id="0" name=""/>
        <dsp:cNvSpPr/>
      </dsp:nvSpPr>
      <dsp:spPr>
        <a:xfrm>
          <a:off x="4894580" y="1473759"/>
          <a:ext cx="2342703" cy="1171351"/>
        </a:xfrm>
        <a:prstGeom prst="roundRect">
          <a:avLst/>
        </a:prstGeom>
        <a:gradFill rotWithShape="0">
          <a:gsLst>
            <a:gs pos="0">
              <a:schemeClr val="accent1">
                <a:shade val="80000"/>
                <a:hueOff val="76562"/>
                <a:satOff val="-1098"/>
                <a:lumOff val="6404"/>
                <a:alphaOff val="0"/>
                <a:tint val="100000"/>
                <a:shade val="100000"/>
                <a:satMod val="130000"/>
              </a:schemeClr>
            </a:gs>
            <a:gs pos="100000">
              <a:schemeClr val="accent1">
                <a:shade val="80000"/>
                <a:hueOff val="76562"/>
                <a:satOff val="-1098"/>
                <a:lumOff val="640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Trebuchet MS"/>
              <a:cs typeface="Trebuchet MS"/>
            </a:rPr>
            <a:t>Determine team- and department-level goals</a:t>
          </a:r>
          <a:endParaRPr lang="en-US" sz="1800" kern="1200" dirty="0">
            <a:latin typeface="Trebuchet MS"/>
            <a:cs typeface="Trebuchet MS"/>
          </a:endParaRPr>
        </a:p>
      </dsp:txBody>
      <dsp:txXfrm>
        <a:off x="4951761" y="1530940"/>
        <a:ext cx="2228341" cy="1056989"/>
      </dsp:txXfrm>
    </dsp:sp>
    <dsp:sp modelId="{8EF28092-4A2D-4DC2-AA2F-62A8B5CDD676}">
      <dsp:nvSpPr>
        <dsp:cNvPr id="0" name=""/>
        <dsp:cNvSpPr/>
      </dsp:nvSpPr>
      <dsp:spPr>
        <a:xfrm>
          <a:off x="4419595" y="3352802"/>
          <a:ext cx="2342703" cy="1171351"/>
        </a:xfrm>
        <a:prstGeom prst="roundRect">
          <a:avLst/>
        </a:prstGeom>
        <a:gradFill rotWithShape="0">
          <a:gsLst>
            <a:gs pos="0">
              <a:schemeClr val="accent1">
                <a:shade val="80000"/>
                <a:hueOff val="153123"/>
                <a:satOff val="-2196"/>
                <a:lumOff val="12807"/>
                <a:alphaOff val="0"/>
                <a:tint val="100000"/>
                <a:shade val="100000"/>
                <a:satMod val="130000"/>
              </a:schemeClr>
            </a:gs>
            <a:gs pos="100000">
              <a:schemeClr val="accent1">
                <a:shade val="80000"/>
                <a:hueOff val="153123"/>
                <a:satOff val="-2196"/>
                <a:lumOff val="1280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Trebuchet MS"/>
              <a:cs typeface="Trebuchet MS"/>
            </a:rPr>
            <a:t>Collaboratively set individual-level goals that align with corporate strategy</a:t>
          </a:r>
          <a:endParaRPr lang="en-US" sz="1800" kern="1200" dirty="0">
            <a:latin typeface="Trebuchet MS"/>
            <a:cs typeface="Trebuchet MS"/>
          </a:endParaRPr>
        </a:p>
      </dsp:txBody>
      <dsp:txXfrm>
        <a:off x="4476776" y="3409983"/>
        <a:ext cx="2228341" cy="1056989"/>
      </dsp:txXfrm>
    </dsp:sp>
    <dsp:sp modelId="{B752D23E-02C5-4486-92B6-C972971A7CEA}">
      <dsp:nvSpPr>
        <dsp:cNvPr id="0" name=""/>
        <dsp:cNvSpPr/>
      </dsp:nvSpPr>
      <dsp:spPr>
        <a:xfrm>
          <a:off x="1295403" y="3352809"/>
          <a:ext cx="2342703" cy="1171351"/>
        </a:xfrm>
        <a:prstGeom prst="roundRect">
          <a:avLst/>
        </a:prstGeom>
        <a:gradFill rotWithShape="0">
          <a:gsLst>
            <a:gs pos="0">
              <a:schemeClr val="accent1">
                <a:shade val="80000"/>
                <a:hueOff val="229685"/>
                <a:satOff val="-3294"/>
                <a:lumOff val="19211"/>
                <a:alphaOff val="0"/>
                <a:tint val="100000"/>
                <a:shade val="100000"/>
                <a:satMod val="130000"/>
              </a:schemeClr>
            </a:gs>
            <a:gs pos="100000">
              <a:schemeClr val="accent1">
                <a:shade val="80000"/>
                <a:hueOff val="229685"/>
                <a:satOff val="-3294"/>
                <a:lumOff val="1921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Trebuchet MS"/>
              <a:cs typeface="Trebuchet MS"/>
            </a:rPr>
            <a:t>Develop an action plan</a:t>
          </a:r>
          <a:endParaRPr lang="en-US" sz="1800" kern="1200" dirty="0">
            <a:latin typeface="Trebuchet MS"/>
            <a:cs typeface="Trebuchet MS"/>
          </a:endParaRPr>
        </a:p>
      </dsp:txBody>
      <dsp:txXfrm>
        <a:off x="1352584" y="3409990"/>
        <a:ext cx="2228341" cy="1056989"/>
      </dsp:txXfrm>
    </dsp:sp>
    <dsp:sp modelId="{74C4AEB2-8DE1-4469-9083-187381C1A7AD}">
      <dsp:nvSpPr>
        <dsp:cNvPr id="0" name=""/>
        <dsp:cNvSpPr/>
      </dsp:nvSpPr>
      <dsp:spPr>
        <a:xfrm>
          <a:off x="839916" y="1473759"/>
          <a:ext cx="2342703" cy="1171351"/>
        </a:xfrm>
        <a:prstGeom prst="roundRect">
          <a:avLst/>
        </a:prstGeom>
        <a:gradFill rotWithShape="0">
          <a:gsLst>
            <a:gs pos="0">
              <a:schemeClr val="accent1">
                <a:shade val="80000"/>
                <a:hueOff val="306247"/>
                <a:satOff val="-4392"/>
                <a:lumOff val="25615"/>
                <a:alphaOff val="0"/>
                <a:tint val="100000"/>
                <a:shade val="100000"/>
                <a:satMod val="130000"/>
              </a:schemeClr>
            </a:gs>
            <a:gs pos="100000">
              <a:schemeClr val="accent1">
                <a:shade val="80000"/>
                <a:hueOff val="306247"/>
                <a:satOff val="-4392"/>
                <a:lumOff val="256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Trebuchet MS"/>
              <a:cs typeface="Trebuchet MS"/>
            </a:rPr>
            <a:t>Periodically review performance and revise goals</a:t>
          </a:r>
          <a:endParaRPr lang="en-US" sz="1800" kern="1200" dirty="0">
            <a:latin typeface="Trebuchet MS"/>
            <a:cs typeface="Trebuchet MS"/>
          </a:endParaRPr>
        </a:p>
      </dsp:txBody>
      <dsp:txXfrm>
        <a:off x="897097" y="1530940"/>
        <a:ext cx="2228341" cy="1056989"/>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4.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CF2D36-8FE4-9E42-AE3F-C60DA9407127}" type="datetimeFigureOut">
              <a:rPr lang="en-US" smtClean="0"/>
              <a:t>6/30/15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D7214A-EBCB-284A-B27C-EE8AC491D3C3}" type="slidenum">
              <a:rPr lang="en-US" smtClean="0"/>
              <a:t>‹#›</a:t>
            </a:fld>
            <a:endParaRPr lang="en-US"/>
          </a:p>
        </p:txBody>
      </p:sp>
    </p:spTree>
    <p:extLst>
      <p:ext uri="{BB962C8B-B14F-4D97-AF65-F5344CB8AC3E}">
        <p14:creationId xmlns:p14="http://schemas.microsoft.com/office/powerpoint/2010/main" val="16828918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EB1E4-D2C0-2F47-B97F-A8E8593FF688}" type="datetimeFigureOut">
              <a:rPr lang="en-US" smtClean="0"/>
              <a:t>6/30/15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1D9C0A-240E-9748-9108-EADD6D4AA355}" type="slidenum">
              <a:rPr lang="en-US" smtClean="0"/>
              <a:t>‹#›</a:t>
            </a:fld>
            <a:endParaRPr lang="en-US"/>
          </a:p>
        </p:txBody>
      </p:sp>
    </p:spTree>
    <p:extLst>
      <p:ext uri="{BB962C8B-B14F-4D97-AF65-F5344CB8AC3E}">
        <p14:creationId xmlns:p14="http://schemas.microsoft.com/office/powerpoint/2010/main" val="5815057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ヒラギノ角ゴ Pro W3" pitchFamily="-111" charset="-128"/>
            </a:endParaRPr>
          </a:p>
        </p:txBody>
      </p:sp>
    </p:spTree>
    <p:extLst>
      <p:ext uri="{BB962C8B-B14F-4D97-AF65-F5344CB8AC3E}">
        <p14:creationId xmlns:p14="http://schemas.microsoft.com/office/powerpoint/2010/main" val="457513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Understanding the concepts of leadership and management </a:t>
            </a:r>
            <a:r>
              <a:rPr lang="en-US" sz="1200" kern="1200" dirty="0" smtClean="0">
                <a:solidFill>
                  <a:schemeClr val="tx1"/>
                </a:solidFill>
                <a:effectLst/>
                <a:latin typeface="+mn-lt"/>
                <a:ea typeface="+mn-ea"/>
                <a:cs typeface="+mn-cs"/>
              </a:rPr>
              <a:t>requires readers to first understand their leadership and management experience and place it into the context of academic or scholarly theories and concepts. Doing this provides the developing leader with a baseline of identified experience to work from. The next step of leadership development is to understand the professional cognate or language used in academia or scholarly work on leadership. Having this understanding allows the developing leader to better grasp the theories and concepts that frame the hard-earned experiences into lessons learned. The last part of leadership development involves the study of historical and even contemporary leaders. Using leadership or management experience, and framing this with academic or scholarly work, provides the reader with the tools necessary to evaluate and assess the effectiveness of historical or contemporary leaders.</a:t>
            </a:r>
          </a:p>
          <a:p>
            <a:r>
              <a:rPr lang="en-US" sz="1200" kern="1200" dirty="0" smtClean="0">
                <a:solidFill>
                  <a:schemeClr val="tx1"/>
                </a:solidFill>
                <a:effectLst/>
                <a:latin typeface="+mn-lt"/>
                <a:ea typeface="+mn-ea"/>
                <a:cs typeface="+mn-cs"/>
              </a:rPr>
              <a:t>The beginning of your leadership development journey is to first understand your leadership and management experience. To accomplish this undertaking is to define your experience into the context of academic and scholarly work, and this is where we begin the study of leadership.</a:t>
            </a:r>
          </a:p>
          <a:p>
            <a:endParaRPr lang="en-US" dirty="0"/>
          </a:p>
        </p:txBody>
      </p:sp>
      <p:sp>
        <p:nvSpPr>
          <p:cNvPr id="4" name="Slide Number Placeholder 3"/>
          <p:cNvSpPr>
            <a:spLocks noGrp="1"/>
          </p:cNvSpPr>
          <p:nvPr>
            <p:ph type="sldNum" sz="quarter" idx="10"/>
          </p:nvPr>
        </p:nvSpPr>
        <p:spPr/>
        <p:txBody>
          <a:bodyPr/>
          <a:lstStyle/>
          <a:p>
            <a:fld id="{DAFFC58E-B163-4198-99F8-392E82BFC9DD}" type="slidenum">
              <a:rPr lang="en-US" smtClean="0"/>
              <a:t>21</a:t>
            </a:fld>
            <a:endParaRPr lang="en-US"/>
          </a:p>
        </p:txBody>
      </p:sp>
    </p:spTree>
    <p:extLst>
      <p:ext uri="{BB962C8B-B14F-4D97-AF65-F5344CB8AC3E}">
        <p14:creationId xmlns:p14="http://schemas.microsoft.com/office/powerpoint/2010/main" val="3195918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Understanding the concepts of leadership and management </a:t>
            </a:r>
            <a:r>
              <a:rPr lang="en-US" sz="1200" kern="1200" dirty="0" smtClean="0">
                <a:solidFill>
                  <a:schemeClr val="tx1"/>
                </a:solidFill>
                <a:effectLst/>
                <a:latin typeface="+mn-lt"/>
                <a:ea typeface="+mn-ea"/>
                <a:cs typeface="+mn-cs"/>
              </a:rPr>
              <a:t>requires readers to first understand their leadership and management experience and place it into the context of academic or scholarly theories and concepts. Doing this provides the developing leader with a baseline of identified experience to work from. The next step of leadership development is to understand the professional cognate or language used in academia or scholarly work on leadership. Having this understanding allows the developing leader to better grasp the theories and concepts that frame the hard-earned experiences into lessons learned. The last part of leadership development involves the study of historical and even contemporary leaders. Using leadership or management experience, and framing this with academic or scholarly work, provides the reader with the tools necessary to evaluate and assess the effectiveness of historical or contemporary leaders.</a:t>
            </a:r>
          </a:p>
          <a:p>
            <a:r>
              <a:rPr lang="en-US" sz="1200" kern="1200" dirty="0" smtClean="0">
                <a:solidFill>
                  <a:schemeClr val="tx1"/>
                </a:solidFill>
                <a:effectLst/>
                <a:latin typeface="+mn-lt"/>
                <a:ea typeface="+mn-ea"/>
                <a:cs typeface="+mn-cs"/>
              </a:rPr>
              <a:t>The beginning of your leadership development journey is to first understand your leadership and management experience. To accomplish this undertaking is to define your experience into the context of academic and scholarly work, and this is where we begin the study of leadership.</a:t>
            </a:r>
          </a:p>
          <a:p>
            <a:endParaRPr lang="en-US" dirty="0"/>
          </a:p>
        </p:txBody>
      </p:sp>
      <p:sp>
        <p:nvSpPr>
          <p:cNvPr id="4" name="Slide Number Placeholder 3"/>
          <p:cNvSpPr>
            <a:spLocks noGrp="1"/>
          </p:cNvSpPr>
          <p:nvPr>
            <p:ph type="sldNum" sz="quarter" idx="10"/>
          </p:nvPr>
        </p:nvSpPr>
        <p:spPr/>
        <p:txBody>
          <a:bodyPr/>
          <a:lstStyle/>
          <a:p>
            <a:fld id="{DAFFC58E-B163-4198-99F8-392E82BFC9DD}" type="slidenum">
              <a:rPr lang="en-US" smtClean="0"/>
              <a:t>22</a:t>
            </a:fld>
            <a:endParaRPr lang="en-US"/>
          </a:p>
        </p:txBody>
      </p:sp>
    </p:spTree>
    <p:extLst>
      <p:ext uri="{BB962C8B-B14F-4D97-AF65-F5344CB8AC3E}">
        <p14:creationId xmlns:p14="http://schemas.microsoft.com/office/powerpoint/2010/main" val="3195918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699"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r>
              <a:rPr lang="en-US" sz="1200" b="1" kern="1200" dirty="0" smtClean="0">
                <a:solidFill>
                  <a:schemeClr val="tx1"/>
                </a:solidFill>
                <a:effectLst/>
                <a:latin typeface="+mn-lt"/>
                <a:ea typeface="+mn-ea"/>
                <a:cs typeface="+mn-cs"/>
              </a:rPr>
              <a:t>Understanding the concepts of leadership and management </a:t>
            </a:r>
            <a:r>
              <a:rPr lang="en-US" sz="1200" kern="1200" dirty="0" smtClean="0">
                <a:solidFill>
                  <a:schemeClr val="tx1"/>
                </a:solidFill>
                <a:effectLst/>
                <a:latin typeface="+mn-lt"/>
                <a:ea typeface="+mn-ea"/>
                <a:cs typeface="+mn-cs"/>
              </a:rPr>
              <a:t>requires readers to first understand their leadership and management experience and place it into the context of academic or scholarly theories and concepts. Doing this provides the developing leader with a baseline of identified experience to work from. The next step of leadership development is to understand the professional cognate or language used in academia or scholarly work on leadership. Having this understanding allows the developing leader to better grasp the theories and concepts that frame the hard-earned experiences into lessons learned. The last part of leadership development involves the study of historical and even contemporary leaders. Using leadership or management experience, and framing this with academic or scholarly work, provides the reader with the tools necessary to evaluate and assess the effectiveness of historical or contemporary leaders.</a:t>
            </a:r>
          </a:p>
          <a:p>
            <a:r>
              <a:rPr lang="en-US" sz="1200" kern="1200" dirty="0" smtClean="0">
                <a:solidFill>
                  <a:schemeClr val="tx1"/>
                </a:solidFill>
                <a:effectLst/>
                <a:latin typeface="+mn-lt"/>
                <a:ea typeface="+mn-ea"/>
                <a:cs typeface="+mn-cs"/>
              </a:rPr>
              <a:t>The beginning of your leadership development journey is to first understand your leadership and management experience. To accomplish this undertaking is to define your experience into the context of academic and scholarly work, and this is where we begin the study of leadership.</a:t>
            </a:r>
          </a:p>
          <a:p>
            <a:pPr>
              <a:defRPr/>
            </a:pPr>
            <a:endParaRPr lang="en-US" dirty="0" smtClean="0">
              <a:ea typeface="ヒラギノ角ゴ Pro W3" pitchFamily="-111" charset="-128"/>
            </a:endParaRPr>
          </a:p>
        </p:txBody>
      </p:sp>
      <p:sp>
        <p:nvSpPr>
          <p:cNvPr id="378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1" charset="-128"/>
              </a:defRPr>
            </a:lvl9pPr>
          </a:lstStyle>
          <a:p>
            <a:fld id="{5FC20274-3F60-4D0D-9018-AD21AD9681C0}" type="slidenum">
              <a:rPr lang="en-US">
                <a:latin typeface="Calibri" pitchFamily="-111" charset="0"/>
                <a:ea typeface="ヒラギノ角ゴ Pro W3" pitchFamily="-111" charset="-128"/>
              </a:rPr>
              <a:pPr/>
              <a:t>4</a:t>
            </a:fld>
            <a:endParaRPr lang="en-US">
              <a:latin typeface="Calibri" pitchFamily="-111" charset="0"/>
              <a:ea typeface="ヒラギノ角ゴ Pro W3" pitchFamily="-111" charset="-128"/>
            </a:endParaRPr>
          </a:p>
        </p:txBody>
      </p:sp>
    </p:spTree>
    <p:extLst>
      <p:ext uri="{BB962C8B-B14F-4D97-AF65-F5344CB8AC3E}">
        <p14:creationId xmlns:p14="http://schemas.microsoft.com/office/powerpoint/2010/main" val="859553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Academic and Scholarly Studies: Leadership development is really a study of Behavioral and Leadership Sciences. You will first learn about your individual behaviors and cognition and how you apply them to leadership and management situations.  This is where you are now, learning about who you are as a leader and follower. You will be exposed to many theories and concepts of leadership as represented in the </a:t>
            </a:r>
            <a:r>
              <a:rPr lang="en-US" sz="1200" dirty="0" err="1" smtClean="0"/>
              <a:t>Yukl</a:t>
            </a:r>
            <a:r>
              <a:rPr lang="en-US" sz="1200" dirty="0" smtClean="0"/>
              <a:t> 8e text, the </a:t>
            </a:r>
            <a:r>
              <a:rPr lang="en-US" sz="1200" dirty="0" err="1" smtClean="0"/>
              <a:t>Lencioni</a:t>
            </a:r>
            <a:r>
              <a:rPr lang="en-US" sz="1200" dirty="0" smtClean="0"/>
              <a:t> book on </a:t>
            </a:r>
            <a:r>
              <a:rPr lang="en-US" sz="1200" i="1" dirty="0" smtClean="0"/>
              <a:t>The Five Dysfunctions of a Team</a:t>
            </a:r>
            <a:r>
              <a:rPr lang="en-US" sz="1200" dirty="0" smtClean="0"/>
              <a:t>, and any additional readings you undertake as the course progresses. You will read about theories and concepts and be able to match your baseline personal experience to them, as doing this allows you to better understand what and why you did things in the past and now frame them terms of the professional language of psychology and leadership.</a:t>
            </a:r>
          </a:p>
          <a:p>
            <a:endParaRPr lang="en-US" dirty="0"/>
          </a:p>
        </p:txBody>
      </p:sp>
      <p:sp>
        <p:nvSpPr>
          <p:cNvPr id="4" name="Slide Number Placeholder 3"/>
          <p:cNvSpPr>
            <a:spLocks noGrp="1"/>
          </p:cNvSpPr>
          <p:nvPr>
            <p:ph type="sldNum" sz="quarter" idx="10"/>
          </p:nvPr>
        </p:nvSpPr>
        <p:spPr/>
        <p:txBody>
          <a:bodyPr/>
          <a:lstStyle/>
          <a:p>
            <a:fld id="{DAFFC58E-B163-4198-99F8-392E82BFC9DD}" type="slidenum">
              <a:rPr lang="en-US" smtClean="0"/>
              <a:t>12</a:t>
            </a:fld>
            <a:endParaRPr lang="en-US"/>
          </a:p>
        </p:txBody>
      </p:sp>
    </p:spTree>
    <p:extLst>
      <p:ext uri="{BB962C8B-B14F-4D97-AF65-F5344CB8AC3E}">
        <p14:creationId xmlns:p14="http://schemas.microsoft.com/office/powerpoint/2010/main" val="1003922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Understanding the concepts of leadership and management </a:t>
            </a:r>
            <a:r>
              <a:rPr lang="en-US" sz="1200" kern="1200" dirty="0" smtClean="0">
                <a:solidFill>
                  <a:schemeClr val="tx1"/>
                </a:solidFill>
                <a:effectLst/>
                <a:latin typeface="+mn-lt"/>
                <a:ea typeface="+mn-ea"/>
                <a:cs typeface="+mn-cs"/>
              </a:rPr>
              <a:t>requires readers to first understand their leadership and management experience and place it into the context of academic or scholarly theories and concepts. Doing this provides the developing leader with a baseline of identified experience to work from. The next step of leadership development is to understand the professional cognate or language used in academia or scholarly work on leadership. Having this understanding allows the developing leader to better grasp the theories and concepts that frame the hard-earned experiences into lessons learned. The last part of leadership development involves the study of historical and even contemporary leaders. Using leadership or management experience, and framing this with academic or scholarly work, provides the reader with the tools necessary to evaluate and assess the effectiveness of historical or contemporary leaders.</a:t>
            </a:r>
          </a:p>
          <a:p>
            <a:r>
              <a:rPr lang="en-US" sz="1200" kern="1200" dirty="0" smtClean="0">
                <a:solidFill>
                  <a:schemeClr val="tx1"/>
                </a:solidFill>
                <a:effectLst/>
                <a:latin typeface="+mn-lt"/>
                <a:ea typeface="+mn-ea"/>
                <a:cs typeface="+mn-cs"/>
              </a:rPr>
              <a:t>The beginning of your leadership development journey is to first understand your leadership and management experience. To accomplish this undertaking is to define your experience into the context of academic and scholarly work, and this is where we begin the study of leadership.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AFFC58E-B163-4198-99F8-392E82BFC9DD}" type="slidenum">
              <a:rPr lang="en-US" smtClean="0"/>
              <a:t>14</a:t>
            </a:fld>
            <a:endParaRPr lang="en-US"/>
          </a:p>
        </p:txBody>
      </p:sp>
    </p:spTree>
    <p:extLst>
      <p:ext uri="{BB962C8B-B14F-4D97-AF65-F5344CB8AC3E}">
        <p14:creationId xmlns:p14="http://schemas.microsoft.com/office/powerpoint/2010/main" val="349973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Understanding these</a:t>
            </a:r>
            <a:r>
              <a:rPr lang="en-US" sz="1200" kern="1200" baseline="0" dirty="0" smtClean="0">
                <a:solidFill>
                  <a:schemeClr val="tx1"/>
                </a:solidFill>
                <a:effectLst/>
                <a:latin typeface="+mn-lt"/>
                <a:ea typeface="+mn-ea"/>
                <a:cs typeface="+mn-cs"/>
              </a:rPr>
              <a:t> questions</a:t>
            </a:r>
            <a:r>
              <a:rPr lang="en-US" sz="1200" kern="1200" dirty="0" smtClean="0">
                <a:solidFill>
                  <a:schemeClr val="tx1"/>
                </a:solidFill>
                <a:effectLst/>
                <a:latin typeface="+mn-lt"/>
                <a:ea typeface="+mn-ea"/>
                <a:cs typeface="+mn-cs"/>
              </a:rPr>
              <a:t> is the beginning of a very personal journey to explore your continued leadership development requirements. For example, how you define your personality in terms of the leadership connection to behavioral sciences, as well as the professional skills necessary to be an effective manager—which are then added to your understanding and development as a leader—are all part of the leadership development journey discussed in this and other chapters.</a:t>
            </a:r>
          </a:p>
          <a:p>
            <a:endParaRPr lang="en-US" dirty="0" smtClean="0">
              <a:ea typeface="ヒラギノ角ゴ Pro W3" pitchFamily="-111" charset="-128"/>
            </a:endParaRPr>
          </a:p>
        </p:txBody>
      </p:sp>
      <p:sp>
        <p:nvSpPr>
          <p:cNvPr id="389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1" charset="-128"/>
              </a:defRPr>
            </a:lvl9pPr>
          </a:lstStyle>
          <a:p>
            <a:fld id="{34798AC0-2E86-407A-A0BD-0ECBA6B1CECA}" type="slidenum">
              <a:rPr lang="en-US">
                <a:latin typeface="Calibri" pitchFamily="-111" charset="0"/>
                <a:ea typeface="ヒラギノ角ゴ Pro W3" pitchFamily="-111" charset="-128"/>
              </a:rPr>
              <a:pPr/>
              <a:t>15</a:t>
            </a:fld>
            <a:endParaRPr lang="en-US">
              <a:latin typeface="Calibri" pitchFamily="-111" charset="0"/>
              <a:ea typeface="ヒラギノ角ゴ Pro W3" pitchFamily="-111" charset="-128"/>
            </a:endParaRPr>
          </a:p>
        </p:txBody>
      </p:sp>
    </p:spTree>
    <p:extLst>
      <p:ext uri="{BB962C8B-B14F-4D97-AF65-F5344CB8AC3E}">
        <p14:creationId xmlns:p14="http://schemas.microsoft.com/office/powerpoint/2010/main" val="848075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Understanding the concepts of leadership and management </a:t>
            </a:r>
            <a:r>
              <a:rPr lang="en-US" sz="1200" kern="1200" dirty="0" smtClean="0">
                <a:solidFill>
                  <a:schemeClr val="tx1"/>
                </a:solidFill>
                <a:effectLst/>
                <a:latin typeface="+mn-lt"/>
                <a:ea typeface="+mn-ea"/>
                <a:cs typeface="+mn-cs"/>
              </a:rPr>
              <a:t>requires readers to first understand their leadership and management experience and place it into the context of academic or scholarly theories and concepts. Doing this provides the developing leader with a baseline of identified experience to work from. The next step of leadership development is to understand the professional cognate or language used in academia or scholarly work on leadership. Having this understanding allows the developing leader to better grasp the theories and concepts that frame the hard-earned experiences into lessons learned. The last part of leadership development involves the study of historical and even contemporary leaders. Using leadership or management experience, and framing this with academic or scholarly work, provides the reader with the tools necessary to evaluate and assess the effectiveness of historical or contemporary leaders.</a:t>
            </a:r>
          </a:p>
          <a:p>
            <a:r>
              <a:rPr lang="en-US" sz="1200" kern="1200" dirty="0" smtClean="0">
                <a:solidFill>
                  <a:schemeClr val="tx1"/>
                </a:solidFill>
                <a:effectLst/>
                <a:latin typeface="+mn-lt"/>
                <a:ea typeface="+mn-ea"/>
                <a:cs typeface="+mn-cs"/>
              </a:rPr>
              <a:t>The beginning of your leadership development journey is to first understand your leadership and management experience. To accomplish this undertaking is to define your experience into the context of academic and scholarly work, and this is where we begin the study of leadership.</a:t>
            </a:r>
          </a:p>
          <a:p>
            <a:endParaRPr lang="en-US" dirty="0"/>
          </a:p>
        </p:txBody>
      </p:sp>
      <p:sp>
        <p:nvSpPr>
          <p:cNvPr id="4" name="Slide Number Placeholder 3"/>
          <p:cNvSpPr>
            <a:spLocks noGrp="1"/>
          </p:cNvSpPr>
          <p:nvPr>
            <p:ph type="sldNum" sz="quarter" idx="10"/>
          </p:nvPr>
        </p:nvSpPr>
        <p:spPr/>
        <p:txBody>
          <a:bodyPr/>
          <a:lstStyle/>
          <a:p>
            <a:fld id="{DAFFC58E-B163-4198-99F8-392E82BFC9DD}" type="slidenum">
              <a:rPr lang="en-US" smtClean="0"/>
              <a:t>17</a:t>
            </a:fld>
            <a:endParaRPr lang="en-US"/>
          </a:p>
        </p:txBody>
      </p:sp>
    </p:spTree>
    <p:extLst>
      <p:ext uri="{BB962C8B-B14F-4D97-AF65-F5344CB8AC3E}">
        <p14:creationId xmlns:p14="http://schemas.microsoft.com/office/powerpoint/2010/main" val="3195918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Understanding the concepts of leadership and management </a:t>
            </a:r>
            <a:r>
              <a:rPr lang="en-US" sz="1200" kern="1200" dirty="0" smtClean="0">
                <a:solidFill>
                  <a:schemeClr val="tx1"/>
                </a:solidFill>
                <a:effectLst/>
                <a:latin typeface="+mn-lt"/>
                <a:ea typeface="+mn-ea"/>
                <a:cs typeface="+mn-cs"/>
              </a:rPr>
              <a:t>requires readers to first understand their leadership and management experience and place it into the context of academic or scholarly theories and concepts. Doing this provides the developing leader with a baseline of identified experience to work from. The next step of leadership development is to understand the professional cognate or language used in academia or scholarly work on leadership. Having this understanding allows the developing leader to better grasp the theories and concepts that frame the hard-earned experiences into lessons learned. The last part of leadership development involves the study of historical and even contemporary leaders. Using leadership or management experience, and framing this with academic or scholarly work, provides the reader with the tools necessary to evaluate and assess the effectiveness of historical or contemporary leaders.</a:t>
            </a:r>
          </a:p>
          <a:p>
            <a:r>
              <a:rPr lang="en-US" sz="1200" kern="1200" dirty="0" smtClean="0">
                <a:solidFill>
                  <a:schemeClr val="tx1"/>
                </a:solidFill>
                <a:effectLst/>
                <a:latin typeface="+mn-lt"/>
                <a:ea typeface="+mn-ea"/>
                <a:cs typeface="+mn-cs"/>
              </a:rPr>
              <a:t>The beginning of your leadership development journey is to first understand your leadership and management experience. To accomplish this undertaking is to define your experience into the context of academic and scholarly work, and this is where we begin the study of leadership.</a:t>
            </a:r>
          </a:p>
          <a:p>
            <a:endParaRPr lang="en-US" dirty="0"/>
          </a:p>
        </p:txBody>
      </p:sp>
      <p:sp>
        <p:nvSpPr>
          <p:cNvPr id="4" name="Slide Number Placeholder 3"/>
          <p:cNvSpPr>
            <a:spLocks noGrp="1"/>
          </p:cNvSpPr>
          <p:nvPr>
            <p:ph type="sldNum" sz="quarter" idx="10"/>
          </p:nvPr>
        </p:nvSpPr>
        <p:spPr/>
        <p:txBody>
          <a:bodyPr/>
          <a:lstStyle/>
          <a:p>
            <a:fld id="{DAFFC58E-B163-4198-99F8-392E82BFC9DD}" type="slidenum">
              <a:rPr lang="en-US" smtClean="0"/>
              <a:t>18</a:t>
            </a:fld>
            <a:endParaRPr lang="en-US"/>
          </a:p>
        </p:txBody>
      </p:sp>
    </p:spTree>
    <p:extLst>
      <p:ext uri="{BB962C8B-B14F-4D97-AF65-F5344CB8AC3E}">
        <p14:creationId xmlns:p14="http://schemas.microsoft.com/office/powerpoint/2010/main" val="3195918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Understanding the concepts of leadership and management </a:t>
            </a:r>
            <a:r>
              <a:rPr lang="en-US" sz="1200" kern="1200" dirty="0" smtClean="0">
                <a:solidFill>
                  <a:schemeClr val="tx1"/>
                </a:solidFill>
                <a:effectLst/>
                <a:latin typeface="+mn-lt"/>
                <a:ea typeface="+mn-ea"/>
                <a:cs typeface="+mn-cs"/>
              </a:rPr>
              <a:t>requires readers to first understand their leadership and management experience and place it into the context of academic or scholarly theories and concepts. Doing this provides the developing leader with a baseline of identified experience to work from. The next step of leadership development is to understand the professional cognate or language used in academia or scholarly work on leadership. Having this understanding allows the developing leader to better grasp the theories and concepts that frame the hard-earned experiences into lessons learned. The last part of leadership development involves the study of historical and even contemporary leaders. Using leadership or management experience, and framing this with academic or scholarly work, provides the reader with the tools necessary to evaluate and assess the effectiveness of historical or contemporary leaders.</a:t>
            </a:r>
          </a:p>
          <a:p>
            <a:r>
              <a:rPr lang="en-US" sz="1200" kern="1200" dirty="0" smtClean="0">
                <a:solidFill>
                  <a:schemeClr val="tx1"/>
                </a:solidFill>
                <a:effectLst/>
                <a:latin typeface="+mn-lt"/>
                <a:ea typeface="+mn-ea"/>
                <a:cs typeface="+mn-cs"/>
              </a:rPr>
              <a:t>The beginning of your leadership development journey is to first understand your leadership and management experience. To accomplish this undertaking is to define your experience into the context of academic and scholarly work, and this is where we begin the study of leadership.</a:t>
            </a:r>
          </a:p>
          <a:p>
            <a:endParaRPr lang="en-US" dirty="0"/>
          </a:p>
        </p:txBody>
      </p:sp>
      <p:sp>
        <p:nvSpPr>
          <p:cNvPr id="4" name="Slide Number Placeholder 3"/>
          <p:cNvSpPr>
            <a:spLocks noGrp="1"/>
          </p:cNvSpPr>
          <p:nvPr>
            <p:ph type="sldNum" sz="quarter" idx="10"/>
          </p:nvPr>
        </p:nvSpPr>
        <p:spPr/>
        <p:txBody>
          <a:bodyPr/>
          <a:lstStyle/>
          <a:p>
            <a:fld id="{DAFFC58E-B163-4198-99F8-392E82BFC9DD}" type="slidenum">
              <a:rPr lang="en-US" smtClean="0"/>
              <a:t>19</a:t>
            </a:fld>
            <a:endParaRPr lang="en-US"/>
          </a:p>
        </p:txBody>
      </p:sp>
    </p:spTree>
    <p:extLst>
      <p:ext uri="{BB962C8B-B14F-4D97-AF65-F5344CB8AC3E}">
        <p14:creationId xmlns:p14="http://schemas.microsoft.com/office/powerpoint/2010/main" val="3195918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Understanding the concepts of leadership and management </a:t>
            </a:r>
            <a:r>
              <a:rPr lang="en-US" sz="1200" kern="1200" dirty="0" smtClean="0">
                <a:solidFill>
                  <a:schemeClr val="tx1"/>
                </a:solidFill>
                <a:effectLst/>
                <a:latin typeface="+mn-lt"/>
                <a:ea typeface="+mn-ea"/>
                <a:cs typeface="+mn-cs"/>
              </a:rPr>
              <a:t>requires readers to first understand their leadership and management experience and place it into the context of academic or scholarly theories and concepts. Doing this provides the developing leader with a baseline of identified experience to work from. The next step of leadership development is to understand the professional cognate or language used in academia or scholarly work on leadership. Having this understanding allows the developing leader to better grasp the theories and concepts that frame the hard-earned experiences into lessons learned. The last part of leadership development involves the study of historical and even contemporary leaders. Using leadership or management experience, and framing this with academic or scholarly work, provides the reader with the tools necessary to evaluate and assess the effectiveness of historical or contemporary leaders.</a:t>
            </a:r>
          </a:p>
          <a:p>
            <a:r>
              <a:rPr lang="en-US" sz="1200" kern="1200" dirty="0" smtClean="0">
                <a:solidFill>
                  <a:schemeClr val="tx1"/>
                </a:solidFill>
                <a:effectLst/>
                <a:latin typeface="+mn-lt"/>
                <a:ea typeface="+mn-ea"/>
                <a:cs typeface="+mn-cs"/>
              </a:rPr>
              <a:t>The beginning of your leadership development journey is to first understand your leadership and management experience. To accomplish this undertaking is to define your experience into the context of academic and scholarly work, and this is where we begin the study of leadership.</a:t>
            </a:r>
          </a:p>
          <a:p>
            <a:endParaRPr lang="en-US" dirty="0"/>
          </a:p>
        </p:txBody>
      </p:sp>
      <p:sp>
        <p:nvSpPr>
          <p:cNvPr id="4" name="Slide Number Placeholder 3"/>
          <p:cNvSpPr>
            <a:spLocks noGrp="1"/>
          </p:cNvSpPr>
          <p:nvPr>
            <p:ph type="sldNum" sz="quarter" idx="10"/>
          </p:nvPr>
        </p:nvSpPr>
        <p:spPr/>
        <p:txBody>
          <a:bodyPr/>
          <a:lstStyle/>
          <a:p>
            <a:fld id="{DAFFC58E-B163-4198-99F8-392E82BFC9DD}" type="slidenum">
              <a:rPr lang="en-US" smtClean="0"/>
              <a:t>20</a:t>
            </a:fld>
            <a:endParaRPr lang="en-US"/>
          </a:p>
        </p:txBody>
      </p:sp>
    </p:spTree>
    <p:extLst>
      <p:ext uri="{BB962C8B-B14F-4D97-AF65-F5344CB8AC3E}">
        <p14:creationId xmlns:p14="http://schemas.microsoft.com/office/powerpoint/2010/main" val="3195918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FW_March2014_PPT_Template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00611" y="5676149"/>
            <a:ext cx="7065818" cy="619760"/>
          </a:xfrm>
        </p:spPr>
        <p:txBody>
          <a:bodyPr>
            <a:normAutofit/>
          </a:bodyPr>
          <a:lstStyle>
            <a:lvl1pPr>
              <a:defRPr sz="2800">
                <a:latin typeface="Verdana"/>
                <a:cs typeface="Verdana"/>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500611" y="6319234"/>
            <a:ext cx="6400800" cy="310011"/>
          </a:xfrm>
        </p:spPr>
        <p:txBody>
          <a:bodyPr>
            <a:noAutofit/>
          </a:bodyPr>
          <a:lstStyle>
            <a:lvl1pPr marL="0" indent="0" algn="l">
              <a:buNone/>
              <a:defRPr sz="1600" baseline="0">
                <a:solidFill>
                  <a:schemeClr val="tx1">
                    <a:tint val="75000"/>
                  </a:schemeClr>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Date (March 2014)</a:t>
            </a:r>
            <a:endParaRPr lang="en-US" dirty="0"/>
          </a:p>
        </p:txBody>
      </p:sp>
      <p:pic>
        <p:nvPicPr>
          <p:cNvPr id="5" name="Picture 4" descr="FW no infinity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9981" y="5874565"/>
            <a:ext cx="2387600" cy="635000"/>
          </a:xfrm>
          <a:prstGeom prst="rect">
            <a:avLst/>
          </a:prstGeom>
        </p:spPr>
      </p:pic>
    </p:spTree>
    <p:extLst>
      <p:ext uri="{BB962C8B-B14F-4D97-AF65-F5344CB8AC3E}">
        <p14:creationId xmlns:p14="http://schemas.microsoft.com/office/powerpoint/2010/main" val="2770851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Verdana"/>
                <a:cs typeface="Verdana"/>
              </a:defRPr>
            </a:lvl1pPr>
            <a:lvl2pPr>
              <a:defRPr sz="1800">
                <a:latin typeface="Verdana"/>
                <a:cs typeface="Verdana"/>
              </a:defRPr>
            </a:lvl2pPr>
            <a:lvl3pPr>
              <a:defRPr sz="1600">
                <a:latin typeface="Verdana"/>
                <a:cs typeface="Verdana"/>
              </a:defRPr>
            </a:lvl3pPr>
            <a:lvl4pPr>
              <a:defRPr>
                <a:latin typeface="Verdana"/>
                <a:cs typeface="Verdana"/>
              </a:defRPr>
            </a:lvl4pPr>
            <a:lvl5pPr>
              <a:defRPr>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endParaRPr lang="en-US" dirty="0" smtClean="0"/>
          </a:p>
        </p:txBody>
      </p:sp>
    </p:spTree>
    <p:extLst>
      <p:ext uri="{BB962C8B-B14F-4D97-AF65-F5344CB8AC3E}">
        <p14:creationId xmlns:p14="http://schemas.microsoft.com/office/powerpoint/2010/main" val="194095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FW_March2014_PPT_Template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426098" y="4089442"/>
            <a:ext cx="4068615" cy="1362075"/>
          </a:xfrm>
        </p:spPr>
        <p:txBody>
          <a:bodyPr anchor="t">
            <a:normAutofit/>
          </a:bodyPr>
          <a:lstStyle>
            <a:lvl1pPr algn="l">
              <a:defRPr sz="2800" b="0" cap="none" baseline="0">
                <a:solidFill>
                  <a:schemeClr val="bg1"/>
                </a:solidFill>
                <a:latin typeface="Verdana"/>
                <a:cs typeface="Verdana"/>
              </a:defRPr>
            </a:lvl1pPr>
          </a:lstStyle>
          <a:p>
            <a:r>
              <a:rPr lang="en-US" dirty="0" smtClean="0"/>
              <a:t>Section Title</a:t>
            </a:r>
            <a:endParaRPr lang="en-US" dirty="0"/>
          </a:p>
        </p:txBody>
      </p:sp>
      <p:sp>
        <p:nvSpPr>
          <p:cNvPr id="3" name="Text Placeholder 2"/>
          <p:cNvSpPr>
            <a:spLocks noGrp="1"/>
          </p:cNvSpPr>
          <p:nvPr>
            <p:ph type="body" idx="1"/>
          </p:nvPr>
        </p:nvSpPr>
        <p:spPr>
          <a:xfrm>
            <a:off x="4426098" y="2589255"/>
            <a:ext cx="4068615" cy="1500187"/>
          </a:xfrm>
        </p:spPr>
        <p:txBody>
          <a:bodyPr anchor="b">
            <a:normAutofit/>
          </a:bodyPr>
          <a:lstStyle>
            <a:lvl1pPr marL="0" indent="0">
              <a:buNone/>
              <a:defRPr sz="1800">
                <a:solidFill>
                  <a:schemeClr val="bg1"/>
                </a:solidFill>
                <a:latin typeface="Verdana"/>
                <a:cs typeface="Verdan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endParaRPr lang="en-US" dirty="0"/>
          </a:p>
        </p:txBody>
      </p:sp>
      <p:pic>
        <p:nvPicPr>
          <p:cNvPr id="8" name="Picture 7" descr="FW no infinity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7844" y="6199395"/>
            <a:ext cx="1378180" cy="366537"/>
          </a:xfrm>
          <a:prstGeom prst="rect">
            <a:avLst/>
          </a:prstGeom>
        </p:spPr>
      </p:pic>
    </p:spTree>
    <p:extLst>
      <p:ext uri="{BB962C8B-B14F-4D97-AF65-F5344CB8AC3E}">
        <p14:creationId xmlns:p14="http://schemas.microsoft.com/office/powerpoint/2010/main" val="60062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6" name="Picture 5" descr="FW_March2014_PPT_Template_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endParaRPr lang="en-US" dirty="0"/>
          </a:p>
        </p:txBody>
      </p:sp>
      <p:pic>
        <p:nvPicPr>
          <p:cNvPr id="8" name="Picture 7" descr="FW no infinity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7844" y="6199395"/>
            <a:ext cx="1378180" cy="366537"/>
          </a:xfrm>
          <a:prstGeom prst="rect">
            <a:avLst/>
          </a:prstGeom>
        </p:spPr>
      </p:pic>
      <p:sp>
        <p:nvSpPr>
          <p:cNvPr id="7" name="Title 1"/>
          <p:cNvSpPr>
            <a:spLocks noGrp="1"/>
          </p:cNvSpPr>
          <p:nvPr>
            <p:ph type="title" hasCustomPrompt="1"/>
          </p:nvPr>
        </p:nvSpPr>
        <p:spPr>
          <a:xfrm>
            <a:off x="4426098" y="4089442"/>
            <a:ext cx="4068615" cy="1362075"/>
          </a:xfrm>
        </p:spPr>
        <p:txBody>
          <a:bodyPr anchor="t">
            <a:normAutofit/>
          </a:bodyPr>
          <a:lstStyle>
            <a:lvl1pPr algn="l">
              <a:defRPr sz="2800" b="0" cap="none">
                <a:solidFill>
                  <a:srgbClr val="1F497D"/>
                </a:solidFill>
                <a:latin typeface="Verdana"/>
                <a:cs typeface="Verdana"/>
              </a:defRPr>
            </a:lvl1pPr>
          </a:lstStyle>
          <a:p>
            <a:r>
              <a:rPr lang="en-US" dirty="0" smtClean="0"/>
              <a:t>Section Title</a:t>
            </a:r>
            <a:endParaRPr lang="en-US" dirty="0"/>
          </a:p>
        </p:txBody>
      </p:sp>
      <p:sp>
        <p:nvSpPr>
          <p:cNvPr id="9" name="Text Placeholder 2"/>
          <p:cNvSpPr>
            <a:spLocks noGrp="1"/>
          </p:cNvSpPr>
          <p:nvPr>
            <p:ph type="body" idx="1"/>
          </p:nvPr>
        </p:nvSpPr>
        <p:spPr>
          <a:xfrm>
            <a:off x="4426098" y="2589255"/>
            <a:ext cx="4068615" cy="1500187"/>
          </a:xfrm>
        </p:spPr>
        <p:txBody>
          <a:bodyPr anchor="b">
            <a:normAutofit/>
          </a:bodyPr>
          <a:lstStyle>
            <a:lvl1pPr marL="0" indent="0">
              <a:buNone/>
              <a:defRPr sz="1800">
                <a:solidFill>
                  <a:srgbClr val="1F497D"/>
                </a:solidFill>
                <a:latin typeface="Verdana"/>
                <a:cs typeface="Verdan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054558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a:cs typeface="Verdana"/>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000">
                <a:latin typeface="Verdana"/>
                <a:cs typeface="Verdana"/>
              </a:defRPr>
            </a:lvl1pPr>
            <a:lvl2pPr>
              <a:defRPr sz="1800">
                <a:latin typeface="Verdana"/>
                <a:cs typeface="Verdana"/>
              </a:defRPr>
            </a:lvl2pPr>
            <a:lvl3pPr>
              <a:defRPr sz="1600">
                <a:latin typeface="Verdana"/>
                <a:cs typeface="Verdana"/>
              </a:defRPr>
            </a:lvl3pPr>
            <a:lvl4pPr>
              <a:defRPr sz="1800">
                <a:latin typeface="Verdana"/>
                <a:cs typeface="Verdana"/>
              </a:defRPr>
            </a:lvl4pPr>
            <a:lvl5pPr>
              <a:defRPr sz="1800">
                <a:latin typeface="Verdana"/>
                <a:cs typeface="Verdan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038600" cy="4525963"/>
          </a:xfrm>
        </p:spPr>
        <p:txBody>
          <a:bodyPr/>
          <a:lstStyle>
            <a:lvl1pPr>
              <a:defRPr sz="2000">
                <a:latin typeface="Verdana"/>
                <a:cs typeface="Verdana"/>
              </a:defRPr>
            </a:lvl1pPr>
            <a:lvl2pPr>
              <a:defRPr sz="1800">
                <a:latin typeface="Verdana"/>
                <a:cs typeface="Verdana"/>
              </a:defRPr>
            </a:lvl2pPr>
            <a:lvl3pPr>
              <a:defRPr sz="1600">
                <a:latin typeface="Verdana"/>
                <a:cs typeface="Verdana"/>
              </a:defRPr>
            </a:lvl3pPr>
            <a:lvl4pPr>
              <a:defRPr sz="1800">
                <a:latin typeface="Verdana"/>
                <a:cs typeface="Verdana"/>
              </a:defRPr>
            </a:lvl4pPr>
            <a:lvl5pPr>
              <a:defRPr sz="1800">
                <a:latin typeface="Verdana"/>
                <a:cs typeface="Verdan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Date Placeholder 4"/>
          <p:cNvSpPr>
            <a:spLocks noGrp="1"/>
          </p:cNvSpPr>
          <p:nvPr>
            <p:ph type="dt" sz="half" idx="10"/>
          </p:nvPr>
        </p:nvSpPr>
        <p:spPr/>
        <p:txBody>
          <a:bodyPr/>
          <a:lstStyle/>
          <a:p>
            <a:endParaRPr lang="en-US" dirty="0" smtClean="0"/>
          </a:p>
        </p:txBody>
      </p:sp>
    </p:spTree>
    <p:extLst>
      <p:ext uri="{BB962C8B-B14F-4D97-AF65-F5344CB8AC3E}">
        <p14:creationId xmlns:p14="http://schemas.microsoft.com/office/powerpoint/2010/main" val="388435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atin typeface="Verdana"/>
                <a:cs typeface="Verdan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1700" b="1">
                <a:solidFill>
                  <a:srgbClr val="1F497D"/>
                </a:solidFill>
                <a:latin typeface="Verdana"/>
                <a:cs typeface="Verdan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atin typeface="Verdana"/>
                <a:cs typeface="Verdana"/>
              </a:defRPr>
            </a:lvl1pPr>
            <a:lvl2pPr>
              <a:defRPr sz="1800">
                <a:latin typeface="Verdana"/>
                <a:cs typeface="Verdana"/>
              </a:defRPr>
            </a:lvl2pPr>
            <a:lvl3pPr>
              <a:defRPr sz="1600">
                <a:latin typeface="Verdana"/>
                <a:cs typeface="Verdana"/>
              </a:defRPr>
            </a:lvl3pPr>
            <a:lvl4pPr>
              <a:defRPr sz="1600">
                <a:latin typeface="Verdana"/>
                <a:cs typeface="Verdana"/>
              </a:defRPr>
            </a:lvl4pPr>
            <a:lvl5pPr>
              <a:defRPr sz="1600">
                <a:latin typeface="Verdana"/>
                <a:cs typeface="Verdan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1700" b="1">
                <a:solidFill>
                  <a:srgbClr val="1F497D"/>
                </a:solidFill>
                <a:latin typeface="Verdana"/>
                <a:cs typeface="Verdan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atin typeface="Verdana"/>
                <a:cs typeface="Verdana"/>
              </a:defRPr>
            </a:lvl1pPr>
            <a:lvl2pPr>
              <a:defRPr sz="1800">
                <a:latin typeface="Verdana"/>
                <a:cs typeface="Verdana"/>
              </a:defRPr>
            </a:lvl2pPr>
            <a:lvl3pPr>
              <a:defRPr sz="1600">
                <a:latin typeface="Verdana"/>
                <a:cs typeface="Verdana"/>
              </a:defRPr>
            </a:lvl3pPr>
            <a:lvl4pPr>
              <a:defRPr sz="1600">
                <a:latin typeface="Verdana"/>
                <a:cs typeface="Verdana"/>
              </a:defRPr>
            </a:lvl4pPr>
            <a:lvl5pPr>
              <a:defRPr sz="1600">
                <a:latin typeface="Verdana"/>
                <a:cs typeface="Verdan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Date Placeholder 6"/>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63857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atin typeface="Verdana"/>
                <a:cs typeface="Verdana"/>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491451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FW_March2014_PPT_Template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3050"/>
            <a:ext cx="3008313" cy="1162050"/>
          </a:xfrm>
        </p:spPr>
        <p:txBody>
          <a:bodyPr anchor="b"/>
          <a:lstStyle>
            <a:lvl1pPr algn="l">
              <a:defRPr sz="2000" b="1">
                <a:latin typeface="Verdana"/>
                <a:cs typeface="Verdana"/>
              </a:defRPr>
            </a:lvl1pPr>
          </a:lstStyle>
          <a:p>
            <a:r>
              <a:rPr lang="en-US" dirty="0" smtClean="0"/>
              <a:t>Click to edit Master </a:t>
            </a:r>
            <a:br>
              <a:rPr lang="en-US" dirty="0" smtClean="0"/>
            </a:br>
            <a:r>
              <a:rPr lang="en-US" dirty="0" smtClean="0"/>
              <a:t>title style</a:t>
            </a:r>
            <a:endParaRPr lang="en-US" dirty="0"/>
          </a:p>
        </p:txBody>
      </p:sp>
      <p:sp>
        <p:nvSpPr>
          <p:cNvPr id="3" name="Content Placeholder 2"/>
          <p:cNvSpPr>
            <a:spLocks noGrp="1"/>
          </p:cNvSpPr>
          <p:nvPr>
            <p:ph idx="1"/>
          </p:nvPr>
        </p:nvSpPr>
        <p:spPr>
          <a:xfrm>
            <a:off x="3575050" y="273051"/>
            <a:ext cx="5111750" cy="4806258"/>
          </a:xfrm>
        </p:spPr>
        <p:txBody>
          <a:bodyPr/>
          <a:lstStyle>
            <a:lvl1pPr>
              <a:defRPr sz="2000">
                <a:latin typeface="Verdana"/>
                <a:cs typeface="Verdana"/>
              </a:defRPr>
            </a:lvl1pPr>
            <a:lvl2pPr>
              <a:defRPr sz="1800">
                <a:latin typeface="Verdana"/>
                <a:cs typeface="Verdana"/>
              </a:defRPr>
            </a:lvl2pPr>
            <a:lvl3pPr>
              <a:defRPr sz="1600">
                <a:latin typeface="Verdana"/>
                <a:cs typeface="Verdana"/>
              </a:defRPr>
            </a:lvl3pPr>
            <a:lvl4pPr>
              <a:defRPr sz="1800">
                <a:latin typeface="Verdana"/>
                <a:cs typeface="Verdana"/>
              </a:defRPr>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1736675"/>
            <a:ext cx="3008313" cy="33426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endParaRPr lang="en-US" dirty="0" smtClean="0"/>
          </a:p>
        </p:txBody>
      </p:sp>
      <p:pic>
        <p:nvPicPr>
          <p:cNvPr id="9" name="Picture 8" descr="FW no infinity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7844" y="6199395"/>
            <a:ext cx="1378180" cy="366537"/>
          </a:xfrm>
          <a:prstGeom prst="rect">
            <a:avLst/>
          </a:prstGeom>
        </p:spPr>
      </p:pic>
    </p:spTree>
    <p:extLst>
      <p:ext uri="{BB962C8B-B14F-4D97-AF65-F5344CB8AC3E}">
        <p14:creationId xmlns:p14="http://schemas.microsoft.com/office/powerpoint/2010/main" val="31947438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1"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W_March2014_PPT_Template_4.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smtClean="0"/>
          </a:p>
        </p:txBody>
      </p:sp>
      <p:pic>
        <p:nvPicPr>
          <p:cNvPr id="6" name="Picture 5" descr="FW no infinity logo.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87844" y="6199395"/>
            <a:ext cx="1378180" cy="366537"/>
          </a:xfrm>
          <a:prstGeom prst="rect">
            <a:avLst/>
          </a:prstGeom>
        </p:spPr>
      </p:pic>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85B87-0B88-6747-9F0E-7FA7A444A801}" type="slidenum">
              <a:rPr lang="en-US" smtClean="0"/>
              <a:t>‹#›</a:t>
            </a:fld>
            <a:endParaRPr lang="en-US" dirty="0"/>
          </a:p>
        </p:txBody>
      </p:sp>
      <p:sp>
        <p:nvSpPr>
          <p:cNvPr id="8" name="Footer Placeholder 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735526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6" r:id="rId8"/>
  </p:sldLayoutIdLst>
  <p:hf hdr="0" ftr="0" dt="0"/>
  <p:txStyles>
    <p:titleStyle>
      <a:lvl1pPr algn="l" defTabSz="457200" rtl="0" eaLnBrk="1" latinLnBrk="0" hangingPunct="1">
        <a:spcBef>
          <a:spcPct val="0"/>
        </a:spcBef>
        <a:buNone/>
        <a:defRPr sz="2400" kern="1200">
          <a:solidFill>
            <a:schemeClr val="tx2"/>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5.xml"/><Relationship Id="rId2"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flatworldknowledge.com/legal" TargetMode="Externa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7.xml"/><Relationship Id="rId2" Type="http://schemas.openxmlformats.org/officeDocument/2006/relationships/diagramData" Target="../diagrams/data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7.xml"/><Relationship Id="rId2" Type="http://schemas.openxmlformats.org/officeDocument/2006/relationships/diagramData" Target="../diagrams/data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7.xml"/><Relationship Id="rId2" Type="http://schemas.openxmlformats.org/officeDocument/2006/relationships/diagramData" Target="../diagrams/data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7.xml"/><Relationship Id="rId2" Type="http://schemas.openxmlformats.org/officeDocument/2006/relationships/diagramData" Target="../diagrams/data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7.xml"/><Relationship Id="rId2" Type="http://schemas.openxmlformats.org/officeDocument/2006/relationships/diagramData" Target="../diagrams/data14.xml"/></Relationships>
</file>

<file path=ppt/slides/_rels/slide32.xml.rels><?xml version="1.0" encoding="UTF-8" standalone="yes"?>
<Relationships xmlns="http://schemas.openxmlformats.org/package/2006/relationships"><Relationship Id="rId11" Type="http://schemas.openxmlformats.org/officeDocument/2006/relationships/diagramColors" Target="../diagrams/colors16.xml"/><Relationship Id="rId12" Type="http://schemas.microsoft.com/office/2007/relationships/diagramDrawing" Target="../diagrams/drawing16.xml"/><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diagramData" Target="../diagrams/data15.xml"/><Relationship Id="rId4" Type="http://schemas.openxmlformats.org/officeDocument/2006/relationships/diagramLayout" Target="../diagrams/layout15.xml"/><Relationship Id="rId5" Type="http://schemas.openxmlformats.org/officeDocument/2006/relationships/diagramQuickStyle" Target="../diagrams/quickStyle15.xml"/><Relationship Id="rId6" Type="http://schemas.openxmlformats.org/officeDocument/2006/relationships/diagramColors" Target="../diagrams/colors15.xml"/><Relationship Id="rId7" Type="http://schemas.microsoft.com/office/2007/relationships/diagramDrawing" Target="../diagrams/drawing15.xml"/><Relationship Id="rId8" Type="http://schemas.openxmlformats.org/officeDocument/2006/relationships/diagramData" Target="../diagrams/data16.xml"/><Relationship Id="rId9" Type="http://schemas.openxmlformats.org/officeDocument/2006/relationships/diagramLayout" Target="../diagrams/layout16.xml"/><Relationship Id="rId10"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611" y="5676149"/>
            <a:ext cx="5909370" cy="619760"/>
          </a:xfrm>
        </p:spPr>
        <p:txBody>
          <a:bodyPr>
            <a:noAutofit/>
          </a:bodyPr>
          <a:lstStyle/>
          <a:p>
            <a:r>
              <a:rPr lang="en-US" sz="1600" b="1" dirty="0" smtClean="0">
                <a:latin typeface="Calibri" charset="0"/>
                <a:ea typeface="ＭＳ Ｐゴシック" charset="0"/>
                <a:cs typeface="ＭＳ Ｐゴシック" charset="0"/>
              </a:rPr>
              <a:t>Organizational Behavior V2.0</a:t>
            </a:r>
            <a:r>
              <a:rPr lang="en-US" sz="1400" b="1" dirty="0">
                <a:latin typeface="Trebuchet MS" pitchFamily="-111" charset="0"/>
                <a:ea typeface="ヒラギノ角ゴ Pro W3" pitchFamily="-111" charset="-128"/>
                <a:cs typeface="Trebuchet MS" pitchFamily="-111" charset="0"/>
              </a:rPr>
              <a:t/>
            </a:r>
            <a:br>
              <a:rPr lang="en-US" sz="1400" b="1" dirty="0">
                <a:latin typeface="Trebuchet MS" pitchFamily="-111" charset="0"/>
                <a:ea typeface="ヒラギノ角ゴ Pro W3" pitchFamily="-111" charset="-128"/>
                <a:cs typeface="Trebuchet MS" pitchFamily="-111" charset="0"/>
              </a:rPr>
            </a:br>
            <a:r>
              <a:rPr lang="en-US" sz="1400" b="1" dirty="0" smtClean="0">
                <a:latin typeface="Trebuchet MS" pitchFamily="-111" charset="0"/>
                <a:ea typeface="ヒラギノ角ゴ Pro W3" pitchFamily="-111" charset="-128"/>
                <a:cs typeface="Trebuchet MS" pitchFamily="-111" charset="0"/>
              </a:rPr>
              <a:t>By </a:t>
            </a:r>
            <a:r>
              <a:rPr lang="en-US" sz="1400" b="1" dirty="0" err="1" smtClean="0">
                <a:latin typeface="Trebuchet MS" pitchFamily="-111" charset="0"/>
                <a:ea typeface="ヒラギノ角ゴ Pro W3" pitchFamily="-111" charset="-128"/>
                <a:cs typeface="Trebuchet MS" pitchFamily="-111" charset="0"/>
              </a:rPr>
              <a:t>Talya</a:t>
            </a:r>
            <a:r>
              <a:rPr lang="en-US" sz="1400" b="1" dirty="0" smtClean="0">
                <a:latin typeface="Trebuchet MS" pitchFamily="-111" charset="0"/>
                <a:ea typeface="ヒラギノ角ゴ Pro W3" pitchFamily="-111" charset="-128"/>
                <a:cs typeface="Trebuchet MS" pitchFamily="-111" charset="0"/>
              </a:rPr>
              <a:t> Bauer and </a:t>
            </a:r>
            <a:r>
              <a:rPr lang="en-US" sz="1400" b="1" dirty="0" err="1" smtClean="0">
                <a:latin typeface="Trebuchet MS" pitchFamily="-111" charset="0"/>
                <a:ea typeface="ヒラギノ角ゴ Pro W3" pitchFamily="-111" charset="-128"/>
                <a:cs typeface="Trebuchet MS" pitchFamily="-111" charset="0"/>
              </a:rPr>
              <a:t>Berrin</a:t>
            </a:r>
            <a:r>
              <a:rPr lang="en-US" sz="1400" b="1" dirty="0" smtClean="0">
                <a:latin typeface="Trebuchet MS" pitchFamily="-111" charset="0"/>
                <a:ea typeface="ヒラギノ角ゴ Pro W3" pitchFamily="-111" charset="-128"/>
                <a:cs typeface="Trebuchet MS" pitchFamily="-111" charset="0"/>
              </a:rPr>
              <a:t> </a:t>
            </a:r>
            <a:r>
              <a:rPr lang="en-US" sz="1400" b="1" dirty="0" err="1" smtClean="0">
                <a:latin typeface="Trebuchet MS" pitchFamily="-111" charset="0"/>
                <a:ea typeface="ヒラギノ角ゴ Pro W3" pitchFamily="-111" charset="-128"/>
                <a:cs typeface="Trebuchet MS" pitchFamily="-111" charset="0"/>
              </a:rPr>
              <a:t>Erdogan</a:t>
            </a:r>
            <a:r>
              <a:rPr lang="en-US" sz="1400" b="1" dirty="0">
                <a:latin typeface="Trebuchet MS" pitchFamily="-111" charset="0"/>
                <a:ea typeface="ヒラギノ角ゴ Pro W3" pitchFamily="-111" charset="-128"/>
                <a:cs typeface="Trebuchet MS" pitchFamily="-111" charset="0"/>
              </a:rPr>
              <a:t/>
            </a:r>
            <a:br>
              <a:rPr lang="en-US" sz="1400" b="1" dirty="0">
                <a:latin typeface="Trebuchet MS" pitchFamily="-111" charset="0"/>
                <a:ea typeface="ヒラギノ角ゴ Pro W3" pitchFamily="-111" charset="-128"/>
                <a:cs typeface="Trebuchet MS" pitchFamily="-111" charset="0"/>
              </a:rPr>
            </a:br>
            <a:r>
              <a:rPr lang="en-US" sz="1400" b="1" dirty="0">
                <a:latin typeface="Trebuchet MS" pitchFamily="-111" charset="0"/>
                <a:ea typeface="ヒラギノ角ゴ Pro W3" pitchFamily="-111" charset="-128"/>
                <a:cs typeface="Trebuchet MS" pitchFamily="-111" charset="0"/>
              </a:rPr>
              <a:t> </a:t>
            </a:r>
            <a:br>
              <a:rPr lang="en-US" sz="1400" b="1" dirty="0">
                <a:latin typeface="Trebuchet MS" pitchFamily="-111" charset="0"/>
                <a:ea typeface="ヒラギノ角ゴ Pro W3" pitchFamily="-111" charset="-128"/>
                <a:cs typeface="Trebuchet MS" pitchFamily="-111" charset="0"/>
              </a:rPr>
            </a:br>
            <a:r>
              <a:rPr lang="en-US" sz="1400" b="1" dirty="0">
                <a:latin typeface="Trebuchet MS" pitchFamily="-111" charset="0"/>
                <a:ea typeface="ヒラギノ角ゴ Pro W3" pitchFamily="-111" charset="-128"/>
                <a:cs typeface="Trebuchet MS" pitchFamily="-111" charset="0"/>
              </a:rPr>
              <a:t> </a:t>
            </a:r>
            <a:endParaRPr lang="en-US" sz="1400" dirty="0"/>
          </a:p>
        </p:txBody>
      </p:sp>
      <p:sp>
        <p:nvSpPr>
          <p:cNvPr id="3" name="Subtitle 2"/>
          <p:cNvSpPr>
            <a:spLocks noGrp="1"/>
          </p:cNvSpPr>
          <p:nvPr>
            <p:ph type="subTitle" idx="1"/>
          </p:nvPr>
        </p:nvSpPr>
        <p:spPr>
          <a:xfrm>
            <a:off x="500611" y="6319234"/>
            <a:ext cx="5909370" cy="310011"/>
          </a:xfrm>
        </p:spPr>
        <p:txBody>
          <a:bodyPr>
            <a:normAutofit fontScale="92500" lnSpcReduction="10000"/>
          </a:bodyPr>
          <a:lstStyle/>
          <a:p>
            <a:r>
              <a:rPr lang="en-US" dirty="0" smtClean="0"/>
              <a:t>    </a:t>
            </a:r>
            <a:endParaRPr lang="en-US" dirty="0"/>
          </a:p>
        </p:txBody>
      </p:sp>
      <p:pic>
        <p:nvPicPr>
          <p:cNvPr id="4" name="Picture 3" descr="FW no infinity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981" y="5874565"/>
            <a:ext cx="2387600" cy="635000"/>
          </a:xfrm>
          <a:prstGeom prst="rect">
            <a:avLst/>
          </a:prstGeom>
        </p:spPr>
      </p:pic>
    </p:spTree>
    <p:extLst>
      <p:ext uri="{BB962C8B-B14F-4D97-AF65-F5344CB8AC3E}">
        <p14:creationId xmlns:p14="http://schemas.microsoft.com/office/powerpoint/2010/main" val="3913750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 to Job Specialization</a:t>
            </a:r>
            <a:endParaRPr lang="en-US" dirty="0"/>
          </a:p>
        </p:txBody>
      </p:sp>
      <p:graphicFrame>
        <p:nvGraphicFramePr>
          <p:cNvPr id="61" name="Diagram 60"/>
          <p:cNvGraphicFramePr/>
          <p:nvPr>
            <p:extLst>
              <p:ext uri="{D42A27DB-BD31-4B8C-83A1-F6EECF244321}">
                <p14:modId xmlns:p14="http://schemas.microsoft.com/office/powerpoint/2010/main" val="4284493248"/>
              </p:ext>
            </p:extLst>
          </p:nvPr>
        </p:nvGraphicFramePr>
        <p:xfrm>
          <a:off x="304800" y="1714500"/>
          <a:ext cx="85344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5464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Crafting</a:t>
            </a:r>
            <a:endParaRPr lang="en-US" dirty="0"/>
          </a:p>
        </p:txBody>
      </p:sp>
      <p:sp>
        <p:nvSpPr>
          <p:cNvPr id="3" name="TextBox 2"/>
          <p:cNvSpPr txBox="1"/>
          <p:nvPr/>
        </p:nvSpPr>
        <p:spPr>
          <a:xfrm>
            <a:off x="457200" y="1549400"/>
            <a:ext cx="7950199" cy="3970318"/>
          </a:xfrm>
          <a:prstGeom prst="rect">
            <a:avLst/>
          </a:prstGeom>
          <a:noFill/>
        </p:spPr>
        <p:txBody>
          <a:bodyPr wrap="square" rtlCol="0">
            <a:spAutoFit/>
          </a:bodyPr>
          <a:lstStyle/>
          <a:p>
            <a:pPr marL="285750" indent="-285750">
              <a:buFont typeface="Arial"/>
              <a:buChar char="•"/>
            </a:pPr>
            <a:r>
              <a:rPr lang="en-US" sz="2800" dirty="0">
                <a:latin typeface="Trebuchet MS"/>
                <a:cs typeface="Trebuchet MS"/>
              </a:rPr>
              <a:t>A recent approach to job enrichment is job crafting. </a:t>
            </a:r>
            <a:endParaRPr lang="en-US" sz="2800" dirty="0" smtClean="0">
              <a:latin typeface="Trebuchet MS"/>
              <a:cs typeface="Trebuchet MS"/>
            </a:endParaRPr>
          </a:p>
          <a:p>
            <a:pPr marL="285750" indent="-285750">
              <a:buFont typeface="Arial"/>
              <a:buChar char="•"/>
            </a:pPr>
            <a:r>
              <a:rPr lang="en-US" sz="2800" dirty="0" smtClean="0">
                <a:latin typeface="Trebuchet MS"/>
                <a:cs typeface="Trebuchet MS"/>
              </a:rPr>
              <a:t>Job </a:t>
            </a:r>
            <a:r>
              <a:rPr lang="en-US" sz="2800" dirty="0">
                <a:latin typeface="Trebuchet MS"/>
                <a:cs typeface="Trebuchet MS"/>
              </a:rPr>
              <a:t>crafting refers to the changes employees make to their own job description – expanding certain elements that are a better fit to their own personality, or reducing the scope of the job to achieve better work-life balance, all in the service of better meeting the employee’s career and life goals. </a:t>
            </a:r>
          </a:p>
        </p:txBody>
      </p:sp>
    </p:spTree>
    <p:extLst>
      <p:ext uri="{BB962C8B-B14F-4D97-AF65-F5344CB8AC3E}">
        <p14:creationId xmlns:p14="http://schemas.microsoft.com/office/powerpoint/2010/main" val="878558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Characteristics Model</a:t>
            </a:r>
            <a:endParaRPr lang="en-US" dirty="0"/>
          </a:p>
        </p:txBody>
      </p:sp>
      <p:graphicFrame>
        <p:nvGraphicFramePr>
          <p:cNvPr id="7" name="Diagram 6"/>
          <p:cNvGraphicFramePr/>
          <p:nvPr>
            <p:extLst>
              <p:ext uri="{D42A27DB-BD31-4B8C-83A1-F6EECF244321}">
                <p14:modId xmlns:p14="http://schemas.microsoft.com/office/powerpoint/2010/main" val="472810129"/>
              </p:ext>
            </p:extLst>
          </p:nvPr>
        </p:nvGraphicFramePr>
        <p:xfrm>
          <a:off x="0" y="2336800"/>
          <a:ext cx="91440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7336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rebuchet MS" pitchFamily="34" charset="0"/>
              </a:rPr>
              <a:t>Calculate Motivation Potential Score (MPS)</a:t>
            </a:r>
            <a:endParaRPr lang="en-US" dirty="0">
              <a:latin typeface="Trebuchet MS" pitchFamily="34" charset="0"/>
            </a:endParaRPr>
          </a:p>
        </p:txBody>
      </p:sp>
      <p:sp>
        <p:nvSpPr>
          <p:cNvPr id="30" name="TextBox 29"/>
          <p:cNvSpPr txBox="1"/>
          <p:nvPr/>
        </p:nvSpPr>
        <p:spPr>
          <a:xfrm>
            <a:off x="3517900" y="977900"/>
            <a:ext cx="184666" cy="369332"/>
          </a:xfrm>
          <a:prstGeom prst="rect">
            <a:avLst/>
          </a:prstGeom>
          <a:noFill/>
        </p:spPr>
        <p:txBody>
          <a:bodyPr wrap="none" rtlCol="0">
            <a:spAutoFit/>
          </a:bodyPr>
          <a:lstStyle/>
          <a:p>
            <a:endParaRPr lang="en-US" dirty="0"/>
          </a:p>
        </p:txBody>
      </p:sp>
      <p:sp>
        <p:nvSpPr>
          <p:cNvPr id="43" name="Down Arrow 42"/>
          <p:cNvSpPr>
            <a:spLocks noChangeArrowheads="1"/>
          </p:cNvSpPr>
          <p:nvPr/>
        </p:nvSpPr>
        <p:spPr bwMode="auto">
          <a:xfrm rot="18846687">
            <a:off x="4700647" y="4424364"/>
            <a:ext cx="858837" cy="1995487"/>
          </a:xfrm>
          <a:prstGeom prst="downArrow">
            <a:avLst>
              <a:gd name="adj1" fmla="val 50000"/>
              <a:gd name="adj2" fmla="val 49998"/>
            </a:avLst>
          </a:prstGeom>
          <a:solidFill>
            <a:srgbClr val="C6D9F1"/>
          </a:solidFill>
          <a:ln>
            <a:noFill/>
          </a:ln>
          <a:effectLst>
            <a:outerShdw blurRad="63500" sx="102000" sy="102000" algn="ctr" rotWithShape="0">
              <a:srgbClr val="000000">
                <a:alpha val="39998"/>
              </a:srgbClr>
            </a:outerShdw>
          </a:effectLst>
          <a:extLst/>
        </p:spPr>
        <p:txBody>
          <a:bodyPr anchor="ctr"/>
          <a:lstStyle/>
          <a:p>
            <a:pPr algn="ctr">
              <a:defRPr/>
            </a:pPr>
            <a:endParaRPr lang="en-US">
              <a:solidFill>
                <a:srgbClr val="FFFFFF"/>
              </a:solidFill>
              <a:latin typeface="Calibri" pitchFamily="-110" charset="0"/>
              <a:ea typeface="+mn-ea"/>
              <a:cs typeface="+mn-cs"/>
            </a:endParaRPr>
          </a:p>
        </p:txBody>
      </p:sp>
      <p:sp>
        <p:nvSpPr>
          <p:cNvPr id="45" name="TextBox 4"/>
          <p:cNvSpPr txBox="1">
            <a:spLocks noChangeArrowheads="1"/>
          </p:cNvSpPr>
          <p:nvPr/>
        </p:nvSpPr>
        <p:spPr bwMode="auto">
          <a:xfrm>
            <a:off x="5880100" y="6019800"/>
            <a:ext cx="11430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latin typeface="Times New Roman" charset="0"/>
                <a:cs typeface="Times New Roman" charset="0"/>
              </a:rPr>
              <a:t>MPS</a:t>
            </a:r>
          </a:p>
        </p:txBody>
      </p:sp>
      <p:sp>
        <p:nvSpPr>
          <p:cNvPr id="46" name="Oval 45"/>
          <p:cNvSpPr>
            <a:spLocks noChangeArrowheads="1"/>
          </p:cNvSpPr>
          <p:nvPr/>
        </p:nvSpPr>
        <p:spPr bwMode="auto">
          <a:xfrm>
            <a:off x="609600" y="1981200"/>
            <a:ext cx="7848600" cy="3200400"/>
          </a:xfrm>
          <a:prstGeom prst="ellipse">
            <a:avLst/>
          </a:prstGeom>
          <a:solidFill>
            <a:schemeClr val="tx2">
              <a:lumMod val="20000"/>
              <a:lumOff val="80000"/>
            </a:schemeClr>
          </a:solidFill>
          <a:ln>
            <a:noFill/>
          </a:ln>
          <a:effectLst>
            <a:outerShdw blurRad="63500" sx="102000" sy="102000" algn="ctr" rotWithShape="0">
              <a:srgbClr val="000000">
                <a:alpha val="39998"/>
              </a:srgbClr>
            </a:outerShdw>
          </a:effectLst>
          <a:extLst/>
        </p:spPr>
        <p:txBody>
          <a:bodyPr anchor="ctr"/>
          <a:lstStyle/>
          <a:p>
            <a:pPr algn="ctr">
              <a:defRPr/>
            </a:pPr>
            <a:endParaRPr lang="en-US" dirty="0">
              <a:solidFill>
                <a:srgbClr val="FFFFFF"/>
              </a:solidFill>
              <a:latin typeface="Trebuchet MS"/>
              <a:ea typeface="+mn-ea"/>
              <a:cs typeface="Trebuchet MS"/>
            </a:endParaRPr>
          </a:p>
        </p:txBody>
      </p:sp>
      <p:sp>
        <p:nvSpPr>
          <p:cNvPr id="47" name="TextBox 6"/>
          <p:cNvSpPr txBox="1">
            <a:spLocks noChangeArrowheads="1"/>
          </p:cNvSpPr>
          <p:nvPr/>
        </p:nvSpPr>
        <p:spPr bwMode="auto">
          <a:xfrm>
            <a:off x="5029200" y="3657600"/>
            <a:ext cx="36576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Calibri" charset="0"/>
              </a:rPr>
              <a:t>x  </a:t>
            </a:r>
            <a:r>
              <a:rPr lang="en-US">
                <a:latin typeface="Times New Roman" charset="0"/>
                <a:cs typeface="Times New Roman" charset="0"/>
              </a:rPr>
              <a:t>Autonomy </a:t>
            </a:r>
            <a:r>
              <a:rPr lang="en-US">
                <a:latin typeface="Calibri" charset="0"/>
              </a:rPr>
              <a:t> x  </a:t>
            </a:r>
            <a:r>
              <a:rPr lang="en-US">
                <a:latin typeface="Times New Roman" charset="0"/>
                <a:cs typeface="Times New Roman" charset="0"/>
              </a:rPr>
              <a:t>Feedback</a:t>
            </a:r>
          </a:p>
        </p:txBody>
      </p:sp>
      <p:grpSp>
        <p:nvGrpSpPr>
          <p:cNvPr id="48" name="Group 16"/>
          <p:cNvGrpSpPr>
            <a:grpSpLocks/>
          </p:cNvGrpSpPr>
          <p:nvPr/>
        </p:nvGrpSpPr>
        <p:grpSpPr bwMode="auto">
          <a:xfrm>
            <a:off x="1143000" y="2057400"/>
            <a:ext cx="3505200" cy="2609850"/>
            <a:chOff x="1524000" y="2012732"/>
            <a:chExt cx="3505200" cy="2610643"/>
          </a:xfrm>
        </p:grpSpPr>
        <p:sp>
          <p:nvSpPr>
            <p:cNvPr id="49" name="TextBox 5"/>
            <p:cNvSpPr txBox="1">
              <a:spLocks noChangeArrowheads="1"/>
            </p:cNvSpPr>
            <p:nvPr/>
          </p:nvSpPr>
          <p:spPr bwMode="auto">
            <a:xfrm>
              <a:off x="2133600" y="2514600"/>
              <a:ext cx="23622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Times New Roman" charset="0"/>
                  <a:cs typeface="Times New Roman" charset="0"/>
                </a:rPr>
                <a:t>Skill Variety + </a:t>
              </a:r>
            </a:p>
            <a:p>
              <a:pPr eaLnBrk="1" hangingPunct="1"/>
              <a:r>
                <a:rPr lang="en-US">
                  <a:latin typeface="Times New Roman" charset="0"/>
                  <a:cs typeface="Times New Roman" charset="0"/>
                </a:rPr>
                <a:t>Task Identity + </a:t>
              </a:r>
            </a:p>
            <a:p>
              <a:pPr eaLnBrk="1" hangingPunct="1"/>
              <a:r>
                <a:rPr lang="en-US">
                  <a:latin typeface="Times New Roman" charset="0"/>
                  <a:cs typeface="Times New Roman" charset="0"/>
                </a:rPr>
                <a:t>Task Significance</a:t>
              </a:r>
            </a:p>
          </p:txBody>
        </p:sp>
        <p:sp>
          <p:nvSpPr>
            <p:cNvPr id="50" name="TextBox 8"/>
            <p:cNvSpPr txBox="1">
              <a:spLocks noChangeArrowheads="1"/>
            </p:cNvSpPr>
            <p:nvPr/>
          </p:nvSpPr>
          <p:spPr bwMode="auto">
            <a:xfrm rot="10800000">
              <a:off x="4572000" y="2362200"/>
              <a:ext cx="304800" cy="1862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500">
                  <a:latin typeface="Times New Roman" charset="0"/>
                  <a:cs typeface="Times New Roman" charset="0"/>
                </a:rPr>
                <a:t>(</a:t>
              </a:r>
            </a:p>
          </p:txBody>
        </p:sp>
        <p:sp>
          <p:nvSpPr>
            <p:cNvPr id="51" name="TextBox 11"/>
            <p:cNvSpPr txBox="1">
              <a:spLocks noChangeArrowheads="1"/>
            </p:cNvSpPr>
            <p:nvPr/>
          </p:nvSpPr>
          <p:spPr bwMode="auto">
            <a:xfrm>
              <a:off x="1676400" y="2012732"/>
              <a:ext cx="304800" cy="1862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500">
                  <a:latin typeface="Times New Roman" charset="0"/>
                  <a:cs typeface="Times New Roman" charset="0"/>
                </a:rPr>
                <a:t>(</a:t>
              </a:r>
            </a:p>
          </p:txBody>
        </p:sp>
        <p:cxnSp>
          <p:nvCxnSpPr>
            <p:cNvPr id="52" name="Straight Connector 51"/>
            <p:cNvCxnSpPr/>
            <p:nvPr/>
          </p:nvCxnSpPr>
          <p:spPr>
            <a:xfrm>
              <a:off x="1524000" y="3886551"/>
              <a:ext cx="3505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14"/>
            <p:cNvSpPr txBox="1">
              <a:spLocks noChangeArrowheads="1"/>
            </p:cNvSpPr>
            <p:nvPr/>
          </p:nvSpPr>
          <p:spPr bwMode="auto">
            <a:xfrm>
              <a:off x="3048000" y="4038600"/>
              <a:ext cx="4572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latin typeface="Times New Roman" charset="0"/>
                  <a:cs typeface="Times New Roman" charset="0"/>
                </a:rPr>
                <a:t>3</a:t>
              </a:r>
            </a:p>
          </p:txBody>
        </p:sp>
      </p:grpSp>
    </p:spTree>
    <p:extLst>
      <p:ext uri="{BB962C8B-B14F-4D97-AF65-F5344CB8AC3E}">
        <p14:creationId xmlns:p14="http://schemas.microsoft.com/office/powerpoint/2010/main" val="2242958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738"/>
            <a:ext cx="8229600" cy="1143000"/>
          </a:xfrm>
        </p:spPr>
        <p:txBody>
          <a:bodyPr/>
          <a:lstStyle/>
          <a:p>
            <a:r>
              <a:rPr lang="en-US" dirty="0" smtClean="0"/>
              <a:t>OB Toolbox: Increase the Feedback You Receive: Seek It!</a:t>
            </a:r>
            <a:endParaRPr lang="en-US" dirty="0"/>
          </a:p>
        </p:txBody>
      </p:sp>
      <p:graphicFrame>
        <p:nvGraphicFramePr>
          <p:cNvPr id="25" name="Diagram 24"/>
          <p:cNvGraphicFramePr/>
          <p:nvPr>
            <p:extLst>
              <p:ext uri="{D42A27DB-BD31-4B8C-83A1-F6EECF244321}">
                <p14:modId xmlns:p14="http://schemas.microsoft.com/office/powerpoint/2010/main" val="302725143"/>
              </p:ext>
            </p:extLst>
          </p:nvPr>
        </p:nvGraphicFramePr>
        <p:xfrm>
          <a:off x="1346200" y="1378158"/>
          <a:ext cx="6286500" cy="4509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8365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Callout 10"/>
          <p:cNvSpPr/>
          <p:nvPr/>
        </p:nvSpPr>
        <p:spPr>
          <a:xfrm>
            <a:off x="152400" y="1662113"/>
            <a:ext cx="8991600" cy="1913815"/>
          </a:xfrm>
          <a:prstGeom prst="downArrowCallout">
            <a:avLst>
              <a:gd name="adj1" fmla="val 11483"/>
              <a:gd name="adj2" fmla="val 14616"/>
              <a:gd name="adj3" fmla="val 13132"/>
              <a:gd name="adj4" fmla="val 6754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rebuchet MS"/>
              <a:cs typeface="Trebuchet MS"/>
            </a:endParaRPr>
          </a:p>
        </p:txBody>
      </p:sp>
      <p:sp>
        <p:nvSpPr>
          <p:cNvPr id="2" name="Title 1"/>
          <p:cNvSpPr>
            <a:spLocks noGrp="1"/>
          </p:cNvSpPr>
          <p:nvPr>
            <p:ph type="title"/>
          </p:nvPr>
        </p:nvSpPr>
        <p:spPr>
          <a:xfrm>
            <a:off x="457200" y="49046"/>
            <a:ext cx="8229600" cy="1143000"/>
          </a:xfrm>
        </p:spPr>
        <p:txBody>
          <a:bodyPr>
            <a:normAutofit/>
          </a:bodyPr>
          <a:lstStyle/>
          <a:p>
            <a:r>
              <a:rPr lang="en-US" sz="3200" dirty="0" smtClean="0">
                <a:latin typeface="Trebuchet MS" pitchFamily="34" charset="0"/>
              </a:rPr>
              <a:t>Empowerment</a:t>
            </a:r>
            <a:endParaRPr lang="en-US" sz="3200" dirty="0">
              <a:latin typeface="Trebuchet MS"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712599901"/>
              </p:ext>
            </p:extLst>
          </p:nvPr>
        </p:nvGraphicFramePr>
        <p:xfrm>
          <a:off x="152400" y="1689100"/>
          <a:ext cx="8839200" cy="132966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395664"/>
                <a:gridCol w="1628274"/>
                <a:gridCol w="2093494"/>
                <a:gridCol w="1723340"/>
                <a:gridCol w="1998428"/>
              </a:tblGrid>
              <a:tr h="392460">
                <a:tc gridSpan="5">
                  <a:txBody>
                    <a:bodyPr/>
                    <a:lstStyle/>
                    <a:p>
                      <a:pPr algn="ctr"/>
                      <a:r>
                        <a:rPr lang="en-US" sz="2200" dirty="0" smtClean="0">
                          <a:latin typeface="Trebuchet MS"/>
                          <a:cs typeface="Trebuchet MS"/>
                        </a:rPr>
                        <a:t>Structural Empowerment</a:t>
                      </a:r>
                      <a:endParaRPr lang="en-US" sz="2200" dirty="0">
                        <a:latin typeface="Trebuchet MS"/>
                        <a:cs typeface="Trebuchet MS"/>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902940">
                <a:tc>
                  <a:txBody>
                    <a:bodyPr/>
                    <a:lstStyle/>
                    <a:p>
                      <a:r>
                        <a:rPr lang="en-US" sz="2200" dirty="0" smtClean="0">
                          <a:latin typeface="Trebuchet MS"/>
                          <a:cs typeface="Trebuchet MS"/>
                        </a:rPr>
                        <a:t>Decision authority</a:t>
                      </a:r>
                      <a:endParaRPr lang="en-US" sz="2200" dirty="0">
                        <a:latin typeface="Trebuchet MS"/>
                        <a:cs typeface="Trebuchet MS"/>
                      </a:endParaRPr>
                    </a:p>
                  </a:txBody>
                  <a:tcPr/>
                </a:tc>
                <a:tc>
                  <a:txBody>
                    <a:bodyPr/>
                    <a:lstStyle/>
                    <a:p>
                      <a:r>
                        <a:rPr lang="en-US" sz="2200" dirty="0" smtClean="0">
                          <a:latin typeface="Trebuchet MS"/>
                          <a:cs typeface="Trebuchet MS"/>
                        </a:rPr>
                        <a:t>Leadership styles</a:t>
                      </a:r>
                      <a:endParaRPr lang="en-US" sz="2200" dirty="0">
                        <a:latin typeface="Trebuchet MS"/>
                        <a:cs typeface="Trebuchet MS"/>
                      </a:endParaRPr>
                    </a:p>
                  </a:txBody>
                  <a:tcPr/>
                </a:tc>
                <a:tc>
                  <a:txBody>
                    <a:bodyPr/>
                    <a:lstStyle/>
                    <a:p>
                      <a:r>
                        <a:rPr lang="en-US" sz="2200" dirty="0" smtClean="0">
                          <a:latin typeface="Trebuchet MS"/>
                          <a:cs typeface="Trebuchet MS"/>
                        </a:rPr>
                        <a:t>Organizational structure</a:t>
                      </a:r>
                      <a:endParaRPr lang="en-US" sz="2200" dirty="0">
                        <a:latin typeface="Trebuchet MS"/>
                        <a:cs typeface="Trebuchet MS"/>
                      </a:endParaRPr>
                    </a:p>
                  </a:txBody>
                  <a:tcPr/>
                </a:tc>
                <a:tc>
                  <a:txBody>
                    <a:bodyPr/>
                    <a:lstStyle/>
                    <a:p>
                      <a:r>
                        <a:rPr lang="en-US" sz="2200" dirty="0" smtClean="0">
                          <a:latin typeface="Trebuchet MS"/>
                          <a:cs typeface="Trebuchet MS"/>
                        </a:rPr>
                        <a:t>Access to information</a:t>
                      </a:r>
                      <a:endParaRPr lang="en-US" sz="2200" dirty="0">
                        <a:latin typeface="Trebuchet MS"/>
                        <a:cs typeface="Trebuchet MS"/>
                      </a:endParaRPr>
                    </a:p>
                  </a:txBody>
                  <a:tcPr/>
                </a:tc>
                <a:tc>
                  <a:txBody>
                    <a:bodyPr/>
                    <a:lstStyle/>
                    <a:p>
                      <a:r>
                        <a:rPr lang="en-US" sz="2200" dirty="0" smtClean="0">
                          <a:latin typeface="Trebuchet MS"/>
                          <a:cs typeface="Trebuchet MS"/>
                        </a:rPr>
                        <a:t>Organizational</a:t>
                      </a:r>
                      <a:r>
                        <a:rPr lang="en-US" sz="2200" baseline="0" dirty="0" smtClean="0">
                          <a:latin typeface="Trebuchet MS"/>
                          <a:cs typeface="Trebuchet MS"/>
                        </a:rPr>
                        <a:t> climate</a:t>
                      </a:r>
                      <a:endParaRPr lang="en-US" sz="2200" dirty="0">
                        <a:latin typeface="Trebuchet MS"/>
                        <a:cs typeface="Trebuchet MS"/>
                      </a:endParaRP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302596246"/>
              </p:ext>
            </p:extLst>
          </p:nvPr>
        </p:nvGraphicFramePr>
        <p:xfrm>
          <a:off x="685800" y="3575928"/>
          <a:ext cx="7772400" cy="2509079"/>
        </p:xfrm>
        <a:graphic>
          <a:graphicData uri="http://schemas.openxmlformats.org/drawingml/2006/table">
            <a:tbl>
              <a:tblPr firstRow="1" bandRow="1">
                <a:effectLst>
                  <a:outerShdw blurRad="63500" sx="102000" sy="102000" algn="ctr" rotWithShape="0">
                    <a:prstClr val="black">
                      <a:alpha val="40000"/>
                    </a:prstClr>
                  </a:outerShdw>
                </a:effectLst>
                <a:tableStyleId>{F5AB1C69-6EDB-4FF4-983F-18BD219EF322}</a:tableStyleId>
              </a:tblPr>
              <a:tblGrid>
                <a:gridCol w="1676400"/>
                <a:gridCol w="1759361"/>
                <a:gridCol w="2378601"/>
                <a:gridCol w="1958038"/>
              </a:tblGrid>
              <a:tr h="588839">
                <a:tc gridSpan="4">
                  <a:txBody>
                    <a:bodyPr/>
                    <a:lstStyle/>
                    <a:p>
                      <a:pPr algn="ctr"/>
                      <a:r>
                        <a:rPr lang="en-US" sz="2400" dirty="0" smtClean="0">
                          <a:latin typeface="Trebuchet MS"/>
                          <a:cs typeface="Trebuchet MS"/>
                        </a:rPr>
                        <a:t>Felt Empowerment</a:t>
                      </a:r>
                      <a:endParaRPr lang="en-US" sz="2400" dirty="0">
                        <a:latin typeface="Trebuchet MS"/>
                        <a:cs typeface="Trebuchet MS"/>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920240">
                <a:tc>
                  <a:txBody>
                    <a:bodyPr/>
                    <a:lstStyle/>
                    <a:p>
                      <a:r>
                        <a:rPr lang="en-US" sz="2400" dirty="0" smtClean="0">
                          <a:latin typeface="Trebuchet MS"/>
                          <a:cs typeface="Trebuchet MS"/>
                        </a:rPr>
                        <a:t>Meaningful work</a:t>
                      </a:r>
                      <a:endParaRPr lang="en-US" sz="2400" dirty="0">
                        <a:latin typeface="Trebuchet MS"/>
                        <a:cs typeface="Trebuchet MS"/>
                      </a:endParaRPr>
                    </a:p>
                  </a:txBody>
                  <a:tcPr/>
                </a:tc>
                <a:tc>
                  <a:txBody>
                    <a:bodyPr/>
                    <a:lstStyle/>
                    <a:p>
                      <a:r>
                        <a:rPr lang="en-US" sz="2400" dirty="0" smtClean="0">
                          <a:latin typeface="Trebuchet MS"/>
                          <a:cs typeface="Trebuchet MS"/>
                        </a:rPr>
                        <a:t>Feeling confident</a:t>
                      </a:r>
                      <a:r>
                        <a:rPr lang="en-US" sz="2400" baseline="0" dirty="0" smtClean="0">
                          <a:latin typeface="Trebuchet MS"/>
                          <a:cs typeface="Trebuchet MS"/>
                        </a:rPr>
                        <a:t> about performing the job</a:t>
                      </a:r>
                      <a:endParaRPr lang="en-US" sz="2400" dirty="0">
                        <a:latin typeface="Trebuchet MS"/>
                        <a:cs typeface="Trebuchet MS"/>
                      </a:endParaRPr>
                    </a:p>
                  </a:txBody>
                  <a:tcPr/>
                </a:tc>
                <a:tc>
                  <a:txBody>
                    <a:bodyPr/>
                    <a:lstStyle/>
                    <a:p>
                      <a:r>
                        <a:rPr lang="en-US" sz="2400" dirty="0" smtClean="0">
                          <a:latin typeface="Trebuchet MS"/>
                          <a:cs typeface="Trebuchet MS"/>
                        </a:rPr>
                        <a:t>Having discretion and autonomy at work</a:t>
                      </a:r>
                      <a:endParaRPr lang="en-US" sz="2400" dirty="0">
                        <a:latin typeface="Trebuchet MS"/>
                        <a:cs typeface="Trebuchet MS"/>
                      </a:endParaRPr>
                    </a:p>
                  </a:txBody>
                  <a:tcPr/>
                </a:tc>
                <a:tc>
                  <a:txBody>
                    <a:bodyPr/>
                    <a:lstStyle/>
                    <a:p>
                      <a:r>
                        <a:rPr lang="en-US" sz="2400" dirty="0" smtClean="0">
                          <a:latin typeface="Trebuchet MS"/>
                          <a:cs typeface="Trebuchet MS"/>
                        </a:rPr>
                        <a:t>Ability to</a:t>
                      </a:r>
                      <a:r>
                        <a:rPr lang="en-US" sz="2400" baseline="0" dirty="0" smtClean="0">
                          <a:latin typeface="Trebuchet MS"/>
                          <a:cs typeface="Trebuchet MS"/>
                        </a:rPr>
                        <a:t> influence how the company operates</a:t>
                      </a:r>
                      <a:endParaRPr lang="en-US" sz="2400" dirty="0">
                        <a:latin typeface="Trebuchet MS"/>
                        <a:cs typeface="Trebuchet MS"/>
                      </a:endParaRPr>
                    </a:p>
                  </a:txBody>
                  <a:tcPr/>
                </a:tc>
              </a:tr>
            </a:tbl>
          </a:graphicData>
        </a:graphic>
      </p:graphicFrame>
    </p:spTree>
    <p:extLst>
      <p:ext uri="{BB962C8B-B14F-4D97-AF65-F5344CB8AC3E}">
        <p14:creationId xmlns:p14="http://schemas.microsoft.com/office/powerpoint/2010/main" val="3607529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n-US" dirty="0" smtClean="0">
                <a:latin typeface="Trebuchet MS" pitchFamily="-111" charset="0"/>
                <a:ea typeface="ヒラギノ角ゴ Pro W3" pitchFamily="-111" charset="-128"/>
                <a:cs typeface="Trebuchet MS" pitchFamily="-111" charset="0"/>
              </a:rPr>
              <a:t>Discussion</a:t>
            </a:r>
          </a:p>
        </p:txBody>
      </p:sp>
      <p:sp>
        <p:nvSpPr>
          <p:cNvPr id="21508" name="Slide Number Placeholder 5"/>
          <p:cNvSpPr>
            <a:spLocks noGrp="1"/>
          </p:cNvSpPr>
          <p:nvPr>
            <p:ph type="sldNum" sz="quarter" idx="4294967295"/>
          </p:nvPr>
        </p:nvSpPr>
        <p:spPr bwMode="auto">
          <a:xfrm>
            <a:off x="457200" y="6356350"/>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1" charset="-128"/>
              </a:defRPr>
            </a:lvl9pPr>
          </a:lstStyle>
          <a:p>
            <a:pPr algn="l"/>
            <a:r>
              <a:rPr lang="en-US" sz="1800">
                <a:solidFill>
                  <a:srgbClr val="FFFFFF"/>
                </a:solidFill>
                <a:latin typeface="Calibri" pitchFamily="-111" charset="0"/>
                <a:ea typeface="ヒラギノ角ゴ Pro W3" pitchFamily="-111" charset="-128"/>
                <a:cs typeface="Trebuchet MS" pitchFamily="-111" charset="0"/>
              </a:rPr>
              <a:t>1-</a:t>
            </a:r>
            <a:fld id="{64745171-46AE-43A3-B767-491DF5FF74D2}" type="slidenum">
              <a:rPr lang="en-US" sz="1800">
                <a:solidFill>
                  <a:srgbClr val="FFFFFF"/>
                </a:solidFill>
                <a:latin typeface="Calibri" pitchFamily="-111" charset="0"/>
                <a:ea typeface="ヒラギノ角ゴ Pro W3" pitchFamily="-111" charset="-128"/>
                <a:cs typeface="Trebuchet MS" pitchFamily="-111" charset="0"/>
              </a:rPr>
              <a:pPr algn="l"/>
              <a:t>15</a:t>
            </a:fld>
            <a:endParaRPr lang="en-US" sz="1800">
              <a:solidFill>
                <a:srgbClr val="FFFFFF"/>
              </a:solidFill>
              <a:latin typeface="Calibri" pitchFamily="-111" charset="0"/>
              <a:ea typeface="ヒラギノ角ゴ Pro W3" pitchFamily="-111" charset="-128"/>
              <a:cs typeface="Trebuchet MS" pitchFamily="-111" charset="0"/>
            </a:endParaRPr>
          </a:p>
        </p:txBody>
      </p:sp>
      <p:sp>
        <p:nvSpPr>
          <p:cNvPr id="3" name="TextBox 2"/>
          <p:cNvSpPr txBox="1"/>
          <p:nvPr/>
        </p:nvSpPr>
        <p:spPr>
          <a:xfrm>
            <a:off x="2095500" y="635000"/>
            <a:ext cx="184666" cy="369332"/>
          </a:xfrm>
          <a:prstGeom prst="rect">
            <a:avLst/>
          </a:prstGeom>
          <a:noFill/>
        </p:spPr>
        <p:txBody>
          <a:bodyPr wrap="none" rtlCol="0">
            <a:spAutoFit/>
          </a:bodyPr>
          <a:lstStyle/>
          <a:p>
            <a:endParaRPr lang="en-US" dirty="0"/>
          </a:p>
        </p:txBody>
      </p:sp>
      <p:sp>
        <p:nvSpPr>
          <p:cNvPr id="37" name="Content Placeholder 2"/>
          <p:cNvSpPr>
            <a:spLocks noGrp="1"/>
          </p:cNvSpPr>
          <p:nvPr>
            <p:ph idx="1"/>
          </p:nvPr>
        </p:nvSpPr>
        <p:spPr bwMode="auto">
          <a:xfrm>
            <a:off x="228600" y="1352550"/>
            <a:ext cx="8686800" cy="5029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en-US" sz="2600" dirty="0">
                <a:latin typeface="Trebuchet MS"/>
                <a:ea typeface="ＭＳ Ｐゴシック" charset="0"/>
                <a:cs typeface="Trebuchet MS"/>
              </a:rPr>
              <a:t>Is job rotation suitable to just lower level employees, or is it possible to use it at higher levels in the organization?</a:t>
            </a:r>
          </a:p>
          <a:p>
            <a:pPr eaLnBrk="1" hangingPunct="1">
              <a:lnSpc>
                <a:spcPct val="80000"/>
              </a:lnSpc>
            </a:pPr>
            <a:r>
              <a:rPr lang="en-US" sz="2600" dirty="0">
                <a:latin typeface="Trebuchet MS"/>
                <a:ea typeface="ＭＳ Ｐゴシック" charset="0"/>
                <a:cs typeface="Trebuchet MS"/>
              </a:rPr>
              <a:t>What is the difference between job enlargement and job enrichment? Which of these approaches is more useful in dealing with the boredom and monotony of job specialization?</a:t>
            </a:r>
          </a:p>
          <a:p>
            <a:pPr eaLnBrk="1" hangingPunct="1">
              <a:lnSpc>
                <a:spcPct val="80000"/>
              </a:lnSpc>
            </a:pPr>
            <a:r>
              <a:rPr lang="en-US" sz="2600" dirty="0">
                <a:latin typeface="Trebuchet MS"/>
                <a:ea typeface="ＭＳ Ｐゴシック" charset="0"/>
                <a:cs typeface="Trebuchet MS"/>
              </a:rPr>
              <a:t>Consider a job you held in the past. Analyze the job using the framework of the job characteristics model.</a:t>
            </a:r>
          </a:p>
          <a:p>
            <a:pPr eaLnBrk="1" hangingPunct="1">
              <a:lnSpc>
                <a:spcPct val="80000"/>
              </a:lnSpc>
            </a:pPr>
            <a:r>
              <a:rPr lang="en-US" sz="2600" dirty="0">
                <a:latin typeface="Trebuchet MS"/>
                <a:ea typeface="ＭＳ Ｐゴシック" charset="0"/>
                <a:cs typeface="Trebuchet MS"/>
              </a:rPr>
              <a:t>Does a job with a high motivation potential motivate all employees? Under which conditions is the model less successful in motivating employees?</a:t>
            </a:r>
          </a:p>
          <a:p>
            <a:pPr eaLnBrk="1" hangingPunct="1">
              <a:lnSpc>
                <a:spcPct val="80000"/>
              </a:lnSpc>
            </a:pPr>
            <a:r>
              <a:rPr lang="en-US" sz="2600" dirty="0">
                <a:latin typeface="Trebuchet MS"/>
                <a:ea typeface="ＭＳ Ｐゴシック" charset="0"/>
                <a:cs typeface="Trebuchet MS"/>
              </a:rPr>
              <a:t>How would you increase the empowerment levels of employees?</a:t>
            </a:r>
          </a:p>
        </p:txBody>
      </p:sp>
    </p:spTree>
    <p:extLst>
      <p:ext uri="{BB962C8B-B14F-4D97-AF65-F5344CB8AC3E}">
        <p14:creationId xmlns:p14="http://schemas.microsoft.com/office/powerpoint/2010/main" val="1531296231"/>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marL="342900" indent="-342900">
              <a:buFont typeface="Arial"/>
              <a:buChar char="•"/>
            </a:pPr>
            <a:r>
              <a:rPr lang="en-US" dirty="0" smtClean="0">
                <a:latin typeface="Trebuchet MS" pitchFamily="34" charset="0"/>
              </a:rPr>
              <a:t>OB Toolbox: Tips for Empowering Employees</a:t>
            </a:r>
            <a:endParaRPr lang="en-US" dirty="0">
              <a:latin typeface="Trebuchet MS" pitchFamily="34" charset="0"/>
            </a:endParaRPr>
          </a:p>
        </p:txBody>
      </p:sp>
      <p:graphicFrame>
        <p:nvGraphicFramePr>
          <p:cNvPr id="8" name="Diagram 7"/>
          <p:cNvGraphicFramePr/>
          <p:nvPr>
            <p:extLst>
              <p:ext uri="{D42A27DB-BD31-4B8C-83A1-F6EECF244321}">
                <p14:modId xmlns:p14="http://schemas.microsoft.com/office/powerpoint/2010/main" val="383257652"/>
              </p:ext>
            </p:extLst>
          </p:nvPr>
        </p:nvGraphicFramePr>
        <p:xfrm>
          <a:off x="990600" y="1397000"/>
          <a:ext cx="7010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8253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246"/>
            <a:ext cx="8229600" cy="1143000"/>
          </a:xfrm>
        </p:spPr>
        <p:txBody>
          <a:bodyPr>
            <a:normAutofit/>
          </a:bodyPr>
          <a:lstStyle/>
          <a:p>
            <a:r>
              <a:rPr lang="en-US" dirty="0" smtClean="0"/>
              <a:t>Goal-Setting Theory</a:t>
            </a:r>
            <a:endParaRPr lang="en-US" dirty="0"/>
          </a:p>
        </p:txBody>
      </p:sp>
      <p:sp>
        <p:nvSpPr>
          <p:cNvPr id="6" name="TextBox 5"/>
          <p:cNvSpPr txBox="1"/>
          <p:nvPr/>
        </p:nvSpPr>
        <p:spPr>
          <a:xfrm>
            <a:off x="3416300" y="850900"/>
            <a:ext cx="184666" cy="369332"/>
          </a:xfrm>
          <a:prstGeom prst="rect">
            <a:avLst/>
          </a:prstGeom>
          <a:noFill/>
        </p:spPr>
        <p:txBody>
          <a:bodyPr wrap="none" rtlCol="0">
            <a:spAutoFit/>
          </a:bodyPr>
          <a:lstStyle/>
          <a:p>
            <a:endParaRPr lang="en-US" dirty="0"/>
          </a:p>
        </p:txBody>
      </p:sp>
      <p:sp>
        <p:nvSpPr>
          <p:cNvPr id="12" name="Rectangle 11"/>
          <p:cNvSpPr/>
          <p:nvPr/>
        </p:nvSpPr>
        <p:spPr>
          <a:xfrm>
            <a:off x="457200" y="1594008"/>
            <a:ext cx="4368800" cy="3046988"/>
          </a:xfrm>
          <a:prstGeom prst="rect">
            <a:avLst/>
          </a:prstGeom>
        </p:spPr>
        <p:txBody>
          <a:bodyPr wrap="square">
            <a:spAutoFit/>
          </a:bodyPr>
          <a:lstStyle/>
          <a:p>
            <a:pPr>
              <a:defRPr/>
            </a:pPr>
            <a:r>
              <a:rPr lang="en-US" sz="2400" dirty="0" smtClean="0">
                <a:solidFill>
                  <a:srgbClr val="000000"/>
                </a:solidFill>
                <a:latin typeface="Trebuchet MS"/>
                <a:cs typeface="Trebuchet MS"/>
              </a:rPr>
              <a:t>Goal-setting theory is </a:t>
            </a:r>
            <a:r>
              <a:rPr lang="en-US" sz="2400" dirty="0">
                <a:solidFill>
                  <a:srgbClr val="000000"/>
                </a:solidFill>
                <a:latin typeface="Trebuchet MS"/>
                <a:cs typeface="Trebuchet MS"/>
              </a:rPr>
              <a:t>one of the most influential and practical </a:t>
            </a:r>
            <a:r>
              <a:rPr lang="en-US" sz="2400" dirty="0" smtClean="0">
                <a:solidFill>
                  <a:srgbClr val="000000"/>
                </a:solidFill>
                <a:latin typeface="Trebuchet MS"/>
                <a:cs typeface="Trebuchet MS"/>
              </a:rPr>
              <a:t>theories of </a:t>
            </a:r>
            <a:r>
              <a:rPr lang="en-US" sz="2400" dirty="0">
                <a:solidFill>
                  <a:srgbClr val="000000"/>
                </a:solidFill>
                <a:latin typeface="Trebuchet MS"/>
                <a:cs typeface="Trebuchet MS"/>
              </a:rPr>
              <a:t>motivation. It has been rated as the most important (of 73 theories), supported in over 1,000 studies, and is used by thousands of organizations.</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3806" y="1759108"/>
            <a:ext cx="3722994" cy="2481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Rectangle 5"/>
          <p:cNvSpPr>
            <a:spLocks noChangeArrowheads="1"/>
          </p:cNvSpPr>
          <p:nvPr/>
        </p:nvSpPr>
        <p:spPr bwMode="auto">
          <a:xfrm>
            <a:off x="4963806" y="4284700"/>
            <a:ext cx="160972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en-US" sz="800" dirty="0">
                <a:latin typeface="Times New Roman" charset="0"/>
                <a:cs typeface="Times New Roman" charset="0"/>
              </a:rPr>
              <a:t>© 2010 </a:t>
            </a:r>
            <a:r>
              <a:rPr lang="en-US" sz="800" dirty="0" err="1">
                <a:latin typeface="Times New Roman" charset="0"/>
                <a:cs typeface="Times New Roman" charset="0"/>
              </a:rPr>
              <a:t>Jupiterimages</a:t>
            </a:r>
            <a:r>
              <a:rPr lang="en-US" sz="800" dirty="0">
                <a:latin typeface="Times New Roman" charset="0"/>
                <a:cs typeface="Times New Roman" charset="0"/>
              </a:rPr>
              <a:t> Corporation</a:t>
            </a:r>
          </a:p>
        </p:txBody>
      </p:sp>
    </p:spTree>
    <p:extLst>
      <p:ext uri="{BB962C8B-B14F-4D97-AF65-F5344CB8AC3E}">
        <p14:creationId xmlns:p14="http://schemas.microsoft.com/office/powerpoint/2010/main" val="1091411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246"/>
            <a:ext cx="8229600" cy="1143000"/>
          </a:xfrm>
        </p:spPr>
        <p:txBody>
          <a:bodyPr>
            <a:normAutofit/>
          </a:bodyPr>
          <a:lstStyle/>
          <a:p>
            <a:r>
              <a:rPr lang="en-US" dirty="0" smtClean="0"/>
              <a:t>SMART Goals</a:t>
            </a:r>
            <a:endParaRPr lang="en-US" dirty="0"/>
          </a:p>
        </p:txBody>
      </p:sp>
      <p:sp>
        <p:nvSpPr>
          <p:cNvPr id="3" name="TextBox 2"/>
          <p:cNvSpPr txBox="1"/>
          <p:nvPr/>
        </p:nvSpPr>
        <p:spPr>
          <a:xfrm>
            <a:off x="2616200" y="889000"/>
            <a:ext cx="184666" cy="369332"/>
          </a:xfrm>
          <a:prstGeom prst="rect">
            <a:avLst/>
          </a:prstGeom>
          <a:noFill/>
        </p:spPr>
        <p:txBody>
          <a:bodyPr wrap="none" rtlCol="0">
            <a:spAutoFit/>
          </a:bodyPr>
          <a:lstStyle/>
          <a:p>
            <a:endParaRPr lang="en-US" dirty="0"/>
          </a:p>
        </p:txBody>
      </p:sp>
      <p:graphicFrame>
        <p:nvGraphicFramePr>
          <p:cNvPr id="40" name="Diagram 39"/>
          <p:cNvGraphicFramePr/>
          <p:nvPr>
            <p:extLst>
              <p:ext uri="{D42A27DB-BD31-4B8C-83A1-F6EECF244321}">
                <p14:modId xmlns:p14="http://schemas.microsoft.com/office/powerpoint/2010/main" val="3195608761"/>
              </p:ext>
            </p:extLst>
          </p:nvPr>
        </p:nvGraphicFramePr>
        <p:xfrm>
          <a:off x="1447800" y="1905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1411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p:cNvSpPr>
          <p:nvPr/>
        </p:nvSpPr>
        <p:spPr bwMode="auto">
          <a:xfrm>
            <a:off x="3119210" y="6356352"/>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0" latinLnBrk="0" hangingPunct="0">
              <a:defRPr sz="1200" kern="1200">
                <a:solidFill>
                  <a:schemeClr val="tx1"/>
                </a:solidFill>
                <a:latin typeface="Arial" charset="0"/>
                <a:ea typeface="ヒラギノ角ゴ Pro W3" charset="0"/>
                <a:cs typeface="ヒラギノ角ゴ Pro W3" charset="0"/>
              </a:defRPr>
            </a:lvl1pPr>
            <a:lvl2pPr marL="832071" indent="-320027" algn="l" defTabSz="457200" rtl="0" eaLnBrk="0" latinLnBrk="0" hangingPunct="0">
              <a:defRPr sz="1800" kern="1200">
                <a:solidFill>
                  <a:schemeClr val="tx1"/>
                </a:solidFill>
                <a:latin typeface="Arial" charset="0"/>
                <a:ea typeface="ヒラギノ角ゴ Pro W3" charset="0"/>
                <a:cs typeface="ヒラギノ角ゴ Pro W3" charset="0"/>
              </a:defRPr>
            </a:lvl2pPr>
            <a:lvl3pPr marL="1280109" indent="-256022" algn="l" defTabSz="457200" rtl="0" eaLnBrk="0" latinLnBrk="0" hangingPunct="0">
              <a:defRPr sz="1800" kern="1200">
                <a:solidFill>
                  <a:schemeClr val="tx1"/>
                </a:solidFill>
                <a:latin typeface="Arial" charset="0"/>
                <a:ea typeface="ヒラギノ角ゴ Pro W3" charset="0"/>
                <a:cs typeface="ヒラギノ角ゴ Pro W3" charset="0"/>
              </a:defRPr>
            </a:lvl3pPr>
            <a:lvl4pPr marL="1792153" indent="-256022" algn="l" defTabSz="457200" rtl="0" eaLnBrk="0" latinLnBrk="0" hangingPunct="0">
              <a:defRPr sz="1800" kern="1200">
                <a:solidFill>
                  <a:schemeClr val="tx1"/>
                </a:solidFill>
                <a:latin typeface="Arial" charset="0"/>
                <a:ea typeface="ヒラギノ角ゴ Pro W3" charset="0"/>
                <a:cs typeface="ヒラギノ角ゴ Pro W3" charset="0"/>
              </a:defRPr>
            </a:lvl4pPr>
            <a:lvl5pPr marL="2304196" indent="-256022" algn="l" defTabSz="457200" rtl="0" eaLnBrk="0" latinLnBrk="0" hangingPunct="0">
              <a:defRPr sz="1800" kern="1200">
                <a:solidFill>
                  <a:schemeClr val="tx1"/>
                </a:solidFill>
                <a:latin typeface="Arial" charset="0"/>
                <a:ea typeface="ヒラギノ角ゴ Pro W3" charset="0"/>
                <a:cs typeface="ヒラギノ角ゴ Pro W3" charset="0"/>
              </a:defRPr>
            </a:lvl5pPr>
            <a:lvl6pPr marL="2816240" indent="-256022" algn="l" defTabSz="457200" rtl="0" eaLnBrk="0" fontAlgn="base" latinLnBrk="0" hangingPunct="0">
              <a:spcBef>
                <a:spcPct val="0"/>
              </a:spcBef>
              <a:spcAft>
                <a:spcPct val="0"/>
              </a:spcAft>
              <a:defRPr sz="1800" kern="1200">
                <a:solidFill>
                  <a:schemeClr val="tx1"/>
                </a:solidFill>
                <a:latin typeface="Arial" charset="0"/>
                <a:ea typeface="ヒラギノ角ゴ Pro W3" charset="0"/>
                <a:cs typeface="ヒラギノ角ゴ Pro W3" charset="0"/>
              </a:defRPr>
            </a:lvl6pPr>
            <a:lvl7pPr marL="3328283" indent="-256022" algn="l" defTabSz="457200" rtl="0" eaLnBrk="0" fontAlgn="base" latinLnBrk="0" hangingPunct="0">
              <a:spcBef>
                <a:spcPct val="0"/>
              </a:spcBef>
              <a:spcAft>
                <a:spcPct val="0"/>
              </a:spcAft>
              <a:defRPr sz="1800" kern="1200">
                <a:solidFill>
                  <a:schemeClr val="tx1"/>
                </a:solidFill>
                <a:latin typeface="Arial" charset="0"/>
                <a:ea typeface="ヒラギノ角ゴ Pro W3" charset="0"/>
                <a:cs typeface="ヒラギノ角ゴ Pro W3" charset="0"/>
              </a:defRPr>
            </a:lvl7pPr>
            <a:lvl8pPr marL="3840326" indent="-256022" algn="l" defTabSz="457200" rtl="0" eaLnBrk="0" fontAlgn="base" latinLnBrk="0" hangingPunct="0">
              <a:spcBef>
                <a:spcPct val="0"/>
              </a:spcBef>
              <a:spcAft>
                <a:spcPct val="0"/>
              </a:spcAft>
              <a:defRPr sz="1800" kern="1200">
                <a:solidFill>
                  <a:schemeClr val="tx1"/>
                </a:solidFill>
                <a:latin typeface="Arial" charset="0"/>
                <a:ea typeface="ヒラギノ角ゴ Pro W3" charset="0"/>
                <a:cs typeface="ヒラギノ角ゴ Pro W3" charset="0"/>
              </a:defRPr>
            </a:lvl8pPr>
            <a:lvl9pPr marL="4352370" indent="-256022" algn="l" defTabSz="457200" rtl="0" eaLnBrk="0" fontAlgn="base" latinLnBrk="0" hangingPunct="0">
              <a:spcBef>
                <a:spcPct val="0"/>
              </a:spcBef>
              <a:spcAft>
                <a:spcPct val="0"/>
              </a:spcAft>
              <a:defRPr sz="1800" kern="1200">
                <a:solidFill>
                  <a:schemeClr val="tx1"/>
                </a:solidFill>
                <a:latin typeface="Arial" charset="0"/>
                <a:ea typeface="ヒラギノ角ゴ Pro W3" charset="0"/>
                <a:cs typeface="ヒラギノ角ゴ Pro W3" charset="0"/>
              </a:defRPr>
            </a:lvl9pPr>
          </a:lstStyle>
          <a:p>
            <a:pPr eaLnBrk="1" hangingPunct="1"/>
            <a:r>
              <a:rPr lang="en-US" smtClean="0">
                <a:solidFill>
                  <a:srgbClr val="FFFFFF"/>
                </a:solidFill>
                <a:latin typeface="Calibri" charset="0"/>
              </a:rPr>
              <a:t>13-</a:t>
            </a:r>
            <a:fld id="{4DD1D890-9B8A-1C40-8E78-82EB50F3B725}" type="slidenum">
              <a:rPr lang="en-US" smtClean="0">
                <a:solidFill>
                  <a:srgbClr val="FFFFFF"/>
                </a:solidFill>
                <a:latin typeface="Calibri" charset="0"/>
              </a:rPr>
              <a:pPr eaLnBrk="1" hangingPunct="1"/>
              <a:t>1</a:t>
            </a:fld>
            <a:endParaRPr lang="en-US">
              <a:solidFill>
                <a:srgbClr val="FFFFFF"/>
              </a:solidFill>
              <a:latin typeface="Calibri" charset="0"/>
            </a:endParaRPr>
          </a:p>
        </p:txBody>
      </p:sp>
      <p:sp>
        <p:nvSpPr>
          <p:cNvPr id="5" name="Rectangle 2"/>
          <p:cNvSpPr>
            <a:spLocks noGrp="1"/>
          </p:cNvSpPr>
          <p:nvPr>
            <p:ph type="title" idx="4294967295"/>
          </p:nvPr>
        </p:nvSpPr>
        <p:spPr>
          <a:xfrm>
            <a:off x="457201" y="2535768"/>
            <a:ext cx="7827963" cy="1826684"/>
          </a:xfrm>
        </p:spPr>
        <p:txBody>
          <a:bodyPr/>
          <a:lstStyle/>
          <a:p>
            <a:r>
              <a:rPr lang="en-US" sz="1400" dirty="0">
                <a:solidFill>
                  <a:schemeClr val="bg1"/>
                </a:solidFill>
              </a:rPr>
              <a:t>Published by:</a:t>
            </a:r>
            <a:br>
              <a:rPr lang="en-US" sz="1400" dirty="0">
                <a:solidFill>
                  <a:schemeClr val="bg1"/>
                </a:solidFill>
              </a:rPr>
            </a:br>
            <a:r>
              <a:rPr lang="en-US" sz="1400" dirty="0">
                <a:solidFill>
                  <a:schemeClr val="bg1"/>
                </a:solidFill>
              </a:rPr>
              <a:t>Flat World Knowledge, Inc.</a:t>
            </a:r>
            <a:br>
              <a:rPr lang="en-US" sz="1400" dirty="0">
                <a:solidFill>
                  <a:schemeClr val="bg1"/>
                </a:solidFill>
              </a:rPr>
            </a:br>
            <a:r>
              <a:rPr lang="en-US" sz="1400" dirty="0">
                <a:solidFill>
                  <a:schemeClr val="bg1"/>
                </a:solidFill>
              </a:rPr>
              <a:t> </a:t>
            </a:r>
            <a:br>
              <a:rPr lang="en-US" sz="1400" dirty="0">
                <a:solidFill>
                  <a:schemeClr val="bg1"/>
                </a:solidFill>
              </a:rPr>
            </a:br>
            <a:r>
              <a:rPr lang="en-US" sz="1400" dirty="0">
                <a:solidFill>
                  <a:schemeClr val="bg1"/>
                </a:solidFill>
              </a:rPr>
              <a:t>© </a:t>
            </a:r>
            <a:r>
              <a:rPr lang="en-US" sz="1400" dirty="0" smtClean="0">
                <a:solidFill>
                  <a:schemeClr val="bg1"/>
                </a:solidFill>
              </a:rPr>
              <a:t>2015 </a:t>
            </a:r>
            <a:r>
              <a:rPr lang="en-US" sz="1400" dirty="0">
                <a:solidFill>
                  <a:schemeClr val="bg1"/>
                </a:solidFill>
              </a:rPr>
              <a:t>by Flat World Knowledge, Inc. All rights reserved. Your use of this work is subject to the License Agreement available here </a:t>
            </a:r>
            <a:r>
              <a:rPr lang="en-US" sz="1400" dirty="0">
                <a:solidFill>
                  <a:schemeClr val="bg1"/>
                </a:solidFill>
                <a:hlinkClick r:id="rId2"/>
              </a:rPr>
              <a:t>http://www.flatworldknowledge.com/legal</a:t>
            </a:r>
            <a:r>
              <a:rPr lang="en-US" sz="1400" dirty="0">
                <a:solidFill>
                  <a:schemeClr val="bg1"/>
                </a:solidFill>
              </a:rPr>
              <a:t>. No part of this work may be used, modified, or reproduced in any form or by any means except as expressly permitted under the License Agreement.</a:t>
            </a:r>
          </a:p>
        </p:txBody>
      </p:sp>
      <p:pic>
        <p:nvPicPr>
          <p:cNvPr id="9" name="Picture 6" descr="m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050786">
            <a:off x="5873575" y="4339167"/>
            <a:ext cx="2057400" cy="2442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9598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246"/>
            <a:ext cx="8229600" cy="1143000"/>
          </a:xfrm>
        </p:spPr>
        <p:txBody>
          <a:bodyPr>
            <a:normAutofit/>
          </a:bodyPr>
          <a:lstStyle/>
          <a:p>
            <a:r>
              <a:rPr lang="en-US" dirty="0" smtClean="0"/>
              <a:t>Why do SMART Goals Motivate?</a:t>
            </a:r>
            <a:endParaRPr lang="en-US" dirty="0"/>
          </a:p>
        </p:txBody>
      </p:sp>
      <p:graphicFrame>
        <p:nvGraphicFramePr>
          <p:cNvPr id="9" name="Diagram 8"/>
          <p:cNvGraphicFramePr/>
          <p:nvPr>
            <p:extLst>
              <p:ext uri="{D42A27DB-BD31-4B8C-83A1-F6EECF244321}">
                <p14:modId xmlns:p14="http://schemas.microsoft.com/office/powerpoint/2010/main" val="1465736996"/>
              </p:ext>
            </p:extLst>
          </p:nvPr>
        </p:nvGraphicFramePr>
        <p:xfrm>
          <a:off x="0" y="1371600"/>
          <a:ext cx="8991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3051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246"/>
            <a:ext cx="8229600" cy="1143000"/>
          </a:xfrm>
        </p:spPr>
        <p:txBody>
          <a:bodyPr>
            <a:normAutofit/>
          </a:bodyPr>
          <a:lstStyle/>
          <a:p>
            <a:r>
              <a:rPr lang="en-US" dirty="0" smtClean="0"/>
              <a:t>When Are Goals More Effective?</a:t>
            </a:r>
            <a:endParaRPr lang="en-US" dirty="0"/>
          </a:p>
        </p:txBody>
      </p:sp>
      <p:graphicFrame>
        <p:nvGraphicFramePr>
          <p:cNvPr id="38" name="Diagram 37"/>
          <p:cNvGraphicFramePr/>
          <p:nvPr>
            <p:extLst>
              <p:ext uri="{D42A27DB-BD31-4B8C-83A1-F6EECF244321}">
                <p14:modId xmlns:p14="http://schemas.microsoft.com/office/powerpoint/2010/main" val="394776133"/>
              </p:ext>
            </p:extLst>
          </p:nvPr>
        </p:nvGraphicFramePr>
        <p:xfrm>
          <a:off x="914400" y="1828800"/>
          <a:ext cx="7391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3051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246"/>
            <a:ext cx="8229600" cy="1143000"/>
          </a:xfrm>
        </p:spPr>
        <p:txBody>
          <a:bodyPr>
            <a:normAutofit/>
          </a:bodyPr>
          <a:lstStyle/>
          <a:p>
            <a:r>
              <a:rPr lang="en-US" dirty="0" smtClean="0"/>
              <a:t>Downsides to Goal Setting</a:t>
            </a:r>
            <a:endParaRPr lang="en-US" dirty="0"/>
          </a:p>
        </p:txBody>
      </p:sp>
      <p:sp>
        <p:nvSpPr>
          <p:cNvPr id="4" name="TextBox 3"/>
          <p:cNvSpPr txBox="1"/>
          <p:nvPr/>
        </p:nvSpPr>
        <p:spPr>
          <a:xfrm>
            <a:off x="1968500" y="901700"/>
            <a:ext cx="184666" cy="369332"/>
          </a:xfrm>
          <a:prstGeom prst="rect">
            <a:avLst/>
          </a:prstGeom>
          <a:noFill/>
        </p:spPr>
        <p:txBody>
          <a:bodyPr wrap="none" rtlCol="0">
            <a:spAutoFit/>
          </a:bodyPr>
          <a:lstStyle/>
          <a:p>
            <a:endParaRPr lang="en-US" dirty="0"/>
          </a:p>
        </p:txBody>
      </p:sp>
      <p:sp>
        <p:nvSpPr>
          <p:cNvPr id="3" name="TextBox 2"/>
          <p:cNvSpPr txBox="1"/>
          <p:nvPr/>
        </p:nvSpPr>
        <p:spPr>
          <a:xfrm>
            <a:off x="4356100" y="1054100"/>
            <a:ext cx="184666" cy="369332"/>
          </a:xfrm>
          <a:prstGeom prst="rect">
            <a:avLst/>
          </a:prstGeom>
          <a:noFill/>
        </p:spPr>
        <p:txBody>
          <a:bodyPr wrap="none" rtlCol="0">
            <a:spAutoFit/>
          </a:bodyPr>
          <a:lstStyle/>
          <a:p>
            <a:endParaRPr lang="en-US" dirty="0"/>
          </a:p>
        </p:txBody>
      </p:sp>
      <p:grpSp>
        <p:nvGrpSpPr>
          <p:cNvPr id="45" name="Group 8"/>
          <p:cNvGrpSpPr>
            <a:grpSpLocks/>
          </p:cNvGrpSpPr>
          <p:nvPr/>
        </p:nvGrpSpPr>
        <p:grpSpPr bwMode="auto">
          <a:xfrm>
            <a:off x="2590800" y="1905000"/>
            <a:ext cx="4191000" cy="4114800"/>
            <a:chOff x="1752600" y="1905000"/>
            <a:chExt cx="4191000" cy="4114800"/>
          </a:xfrm>
        </p:grpSpPr>
        <p:sp>
          <p:nvSpPr>
            <p:cNvPr id="46" name="Oval 45"/>
            <p:cNvSpPr/>
            <p:nvPr/>
          </p:nvSpPr>
          <p:spPr>
            <a:xfrm>
              <a:off x="1752600" y="1905000"/>
              <a:ext cx="4191000" cy="411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solidFill>
                  <a:srgbClr val="FFFFFF"/>
                </a:solidFill>
              </a:endParaRPr>
            </a:p>
          </p:txBody>
        </p:sp>
        <p:sp>
          <p:nvSpPr>
            <p:cNvPr id="47" name="Down Arrow 46"/>
            <p:cNvSpPr>
              <a:spLocks noChangeArrowheads="1"/>
            </p:cNvSpPr>
            <p:nvPr/>
          </p:nvSpPr>
          <p:spPr bwMode="auto">
            <a:xfrm>
              <a:off x="2438400" y="2209800"/>
              <a:ext cx="2819400" cy="3657600"/>
            </a:xfrm>
            <a:prstGeom prst="downArrow">
              <a:avLst>
                <a:gd name="adj1" fmla="val 50000"/>
                <a:gd name="adj2" fmla="val 50000"/>
              </a:avLst>
            </a:prstGeom>
            <a:gradFill rotWithShape="0">
              <a:gsLst>
                <a:gs pos="0">
                  <a:srgbClr val="D99694"/>
                </a:gs>
                <a:gs pos="50000">
                  <a:srgbClr val="953735"/>
                </a:gs>
                <a:gs pos="100000">
                  <a:srgbClr val="632523"/>
                </a:gs>
              </a:gsLst>
              <a:lin ang="5400000"/>
            </a:gradFill>
            <a:ln>
              <a:noFill/>
            </a:ln>
            <a:effectLst>
              <a:outerShdw blurRad="63500" sx="102000" sy="102000" algn="ctr" rotWithShape="0">
                <a:srgbClr val="000000">
                  <a:alpha val="39998"/>
                </a:srgbClr>
              </a:outerShdw>
            </a:effectLst>
            <a:extLst>
              <a:ext uri="{91240B29-F687-4f45-9708-019B960494DF}">
                <a14:hiddenLine xmlns="" xmlns:a14="http://schemas.microsoft.com/office/drawing/2010/main" w="25400">
                  <a:solidFill>
                    <a:srgbClr val="000000"/>
                  </a:solidFill>
                  <a:miter lim="800000"/>
                  <a:headEnd/>
                  <a:tailEnd/>
                </a14:hiddenLine>
              </a:ext>
            </a:extLst>
          </p:spPr>
          <p:txBody>
            <a:bodyPr anchor="ctr"/>
            <a:lstStyle/>
            <a:p>
              <a:pPr algn="ctr">
                <a:defRPr/>
              </a:pPr>
              <a:endParaRPr lang="en-US">
                <a:solidFill>
                  <a:srgbClr val="FFFFFF"/>
                </a:solidFill>
                <a:latin typeface="Calibri" pitchFamily="-110" charset="0"/>
                <a:ea typeface="+mn-ea"/>
                <a:cs typeface="+mn-cs"/>
              </a:endParaRPr>
            </a:p>
          </p:txBody>
        </p:sp>
        <p:sp>
          <p:nvSpPr>
            <p:cNvPr id="48" name="Rectangle 47"/>
            <p:cNvSpPr/>
            <p:nvPr/>
          </p:nvSpPr>
          <p:spPr>
            <a:xfrm>
              <a:off x="2971800" y="2286000"/>
              <a:ext cx="1752600" cy="3323987"/>
            </a:xfrm>
            <a:prstGeom prst="rect">
              <a:avLst/>
            </a:prstGeom>
          </p:spPr>
          <p:txBody>
            <a:bodyPr>
              <a:spAutoFit/>
            </a:bodyPr>
            <a:lstStyle/>
            <a:p>
              <a:pPr algn="ctr">
                <a:spcAft>
                  <a:spcPts val="1200"/>
                </a:spcAft>
                <a:defRPr/>
              </a:pPr>
              <a:r>
                <a:rPr lang="en-US" dirty="0">
                  <a:solidFill>
                    <a:schemeClr val="bg1"/>
                  </a:solidFill>
                  <a:effectLst>
                    <a:outerShdw blurRad="38100" dist="38100" dir="2700000" algn="tl">
                      <a:srgbClr val="DDDDDD"/>
                    </a:outerShdw>
                  </a:effectLst>
                  <a:latin typeface="Trebuchet MS"/>
                  <a:cs typeface="Trebuchet MS"/>
                </a:rPr>
                <a:t>Learning decreases</a:t>
              </a:r>
            </a:p>
            <a:p>
              <a:pPr algn="ctr">
                <a:spcAft>
                  <a:spcPts val="1200"/>
                </a:spcAft>
                <a:defRPr/>
              </a:pPr>
              <a:r>
                <a:rPr lang="en-US" dirty="0">
                  <a:solidFill>
                    <a:schemeClr val="bg1"/>
                  </a:solidFill>
                  <a:effectLst>
                    <a:outerShdw blurRad="38100" dist="38100" dir="2700000" algn="tl">
                      <a:srgbClr val="DDDDDD"/>
                    </a:outerShdw>
                  </a:effectLst>
                  <a:latin typeface="Trebuchet MS"/>
                  <a:cs typeface="Trebuchet MS"/>
                </a:rPr>
                <a:t>Adaptability declines</a:t>
              </a:r>
            </a:p>
            <a:p>
              <a:pPr algn="ctr">
                <a:spcAft>
                  <a:spcPts val="1200"/>
                </a:spcAft>
                <a:defRPr/>
              </a:pPr>
              <a:r>
                <a:rPr lang="en-US" dirty="0">
                  <a:solidFill>
                    <a:schemeClr val="bg1"/>
                  </a:solidFill>
                  <a:effectLst>
                    <a:outerShdw blurRad="38100" dist="38100" dir="2700000" algn="tl">
                      <a:srgbClr val="DDDDDD"/>
                    </a:outerShdw>
                  </a:effectLst>
                  <a:latin typeface="Trebuchet MS"/>
                  <a:cs typeface="Trebuchet MS"/>
                </a:rPr>
                <a:t>Narrow thinking may develop</a:t>
              </a:r>
            </a:p>
            <a:p>
              <a:pPr algn="ctr">
                <a:spcAft>
                  <a:spcPts val="1200"/>
                </a:spcAft>
                <a:defRPr/>
              </a:pPr>
              <a:r>
                <a:rPr lang="en-US" dirty="0">
                  <a:solidFill>
                    <a:schemeClr val="bg1"/>
                  </a:solidFill>
                  <a:effectLst>
                    <a:outerShdw blurRad="38100" dist="38100" dir="2700000" algn="tl">
                      <a:srgbClr val="DDDDDD"/>
                    </a:outerShdw>
                  </a:effectLst>
                  <a:latin typeface="Trebuchet MS"/>
                  <a:cs typeface="Trebuchet MS"/>
                </a:rPr>
                <a:t>Ethical problems increase</a:t>
              </a:r>
            </a:p>
          </p:txBody>
        </p:sp>
      </p:grpSp>
    </p:spTree>
    <p:extLst>
      <p:ext uri="{BB962C8B-B14F-4D97-AF65-F5344CB8AC3E}">
        <p14:creationId xmlns:p14="http://schemas.microsoft.com/office/powerpoint/2010/main" val="3893051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246"/>
            <a:ext cx="8229600" cy="1143000"/>
          </a:xfrm>
        </p:spPr>
        <p:txBody>
          <a:bodyPr>
            <a:normAutofit/>
          </a:bodyPr>
          <a:lstStyle/>
          <a:p>
            <a:r>
              <a:rPr lang="en-US" dirty="0" smtClean="0"/>
              <a:t>Management by Objectives</a:t>
            </a:r>
            <a:endParaRPr lang="en-US" dirty="0"/>
          </a:p>
        </p:txBody>
      </p:sp>
      <p:sp>
        <p:nvSpPr>
          <p:cNvPr id="37" name="TextBox 36"/>
          <p:cNvSpPr txBox="1"/>
          <p:nvPr/>
        </p:nvSpPr>
        <p:spPr>
          <a:xfrm>
            <a:off x="1219200" y="1016000"/>
            <a:ext cx="184666" cy="369332"/>
          </a:xfrm>
          <a:prstGeom prst="rect">
            <a:avLst/>
          </a:prstGeom>
          <a:noFill/>
        </p:spPr>
        <p:txBody>
          <a:bodyPr wrap="none" rtlCol="0">
            <a:spAutoFit/>
          </a:bodyPr>
          <a:lstStyle/>
          <a:p>
            <a:endParaRPr lang="en-US" dirty="0"/>
          </a:p>
        </p:txBody>
      </p:sp>
      <p:sp>
        <p:nvSpPr>
          <p:cNvPr id="3" name="TextBox 2"/>
          <p:cNvSpPr txBox="1"/>
          <p:nvPr/>
        </p:nvSpPr>
        <p:spPr>
          <a:xfrm>
            <a:off x="2247900" y="546100"/>
            <a:ext cx="184666" cy="369332"/>
          </a:xfrm>
          <a:prstGeom prst="rect">
            <a:avLst/>
          </a:prstGeom>
          <a:noFill/>
        </p:spPr>
        <p:txBody>
          <a:bodyPr wrap="none" rtlCol="0">
            <a:spAutoFit/>
          </a:bodyPr>
          <a:lstStyle/>
          <a:p>
            <a:endParaRPr lang="en-US" dirty="0"/>
          </a:p>
        </p:txBody>
      </p:sp>
      <p:graphicFrame>
        <p:nvGraphicFramePr>
          <p:cNvPr id="27" name="Diagram 26"/>
          <p:cNvGraphicFramePr/>
          <p:nvPr>
            <p:extLst>
              <p:ext uri="{D42A27DB-BD31-4B8C-83A1-F6EECF244321}">
                <p14:modId xmlns:p14="http://schemas.microsoft.com/office/powerpoint/2010/main" val="1099647377"/>
              </p:ext>
            </p:extLst>
          </p:nvPr>
        </p:nvGraphicFramePr>
        <p:xfrm>
          <a:off x="685800" y="1600200"/>
          <a:ext cx="8077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0301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txBox="1">
            <a:spLocks/>
          </p:cNvSpPr>
          <p:nvPr/>
        </p:nvSpPr>
        <p:spPr bwMode="auto">
          <a:xfrm>
            <a:off x="228600" y="1193800"/>
            <a:ext cx="8686800" cy="5029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800" dirty="0" smtClean="0">
                <a:latin typeface="Trebuchet MS"/>
                <a:ea typeface="ＭＳ Ｐゴシック" charset="0"/>
                <a:cs typeface="Trebuchet MS"/>
              </a:rPr>
              <a:t>Give an example of a SMART goal.</a:t>
            </a:r>
          </a:p>
          <a:p>
            <a:pPr>
              <a:lnSpc>
                <a:spcPct val="90000"/>
              </a:lnSpc>
            </a:pPr>
            <a:r>
              <a:rPr lang="en-US" sz="2800" dirty="0" smtClean="0">
                <a:latin typeface="Trebuchet MS"/>
                <a:ea typeface="ＭＳ Ｐゴシック" charset="0"/>
                <a:cs typeface="Trebuchet MS"/>
              </a:rPr>
              <a:t>If a manager tells you to </a:t>
            </a:r>
            <a:r>
              <a:rPr lang="ja-JP" altLang="en-US" sz="2800" dirty="0" smtClean="0">
                <a:latin typeface="Trebuchet MS"/>
                <a:ea typeface="ＭＳ Ｐゴシック" charset="0"/>
                <a:cs typeface="Trebuchet MS"/>
              </a:rPr>
              <a:t>“</a:t>
            </a:r>
            <a:r>
              <a:rPr lang="en-US" altLang="ja-JP" sz="2800" dirty="0" smtClean="0">
                <a:latin typeface="Trebuchet MS"/>
                <a:ea typeface="ＭＳ Ｐゴシック" charset="0"/>
                <a:cs typeface="Trebuchet MS"/>
              </a:rPr>
              <a:t>sell as much as you can,</a:t>
            </a:r>
            <a:r>
              <a:rPr lang="ja-JP" altLang="en-US" sz="2800" dirty="0" smtClean="0">
                <a:latin typeface="Trebuchet MS"/>
                <a:ea typeface="ＭＳ Ｐゴシック" charset="0"/>
                <a:cs typeface="Trebuchet MS"/>
              </a:rPr>
              <a:t>”</a:t>
            </a:r>
            <a:r>
              <a:rPr lang="en-US" altLang="ja-JP" sz="2800" dirty="0" smtClean="0">
                <a:latin typeface="Trebuchet MS"/>
                <a:ea typeface="ＭＳ Ｐゴシック" charset="0"/>
                <a:cs typeface="Trebuchet MS"/>
              </a:rPr>
              <a:t> is this goal likely to be effective? Why or why not?</a:t>
            </a:r>
          </a:p>
          <a:p>
            <a:pPr>
              <a:lnSpc>
                <a:spcPct val="90000"/>
              </a:lnSpc>
            </a:pPr>
            <a:r>
              <a:rPr lang="en-US" sz="2800" dirty="0" smtClean="0">
                <a:latin typeface="Trebuchet MS"/>
                <a:ea typeface="ＭＳ Ｐゴシック" charset="0"/>
                <a:cs typeface="Trebuchet MS"/>
              </a:rPr>
              <a:t>How would you ensure that employees are committed to the goals set for them?</a:t>
            </a:r>
          </a:p>
          <a:p>
            <a:pPr>
              <a:lnSpc>
                <a:spcPct val="90000"/>
              </a:lnSpc>
            </a:pPr>
            <a:r>
              <a:rPr lang="en-US" sz="2800" dirty="0" smtClean="0">
                <a:latin typeface="Trebuchet MS"/>
                <a:ea typeface="ＭＳ Ｐゴシック" charset="0"/>
                <a:cs typeface="Trebuchet MS"/>
              </a:rPr>
              <a:t>A company is interested in increasing customer loyalty. Using the MBO approach, what would be the department- and individual-level goals supporting this organization wide goal?</a:t>
            </a:r>
          </a:p>
          <a:p>
            <a:pPr>
              <a:lnSpc>
                <a:spcPct val="90000"/>
              </a:lnSpc>
            </a:pPr>
            <a:r>
              <a:rPr lang="en-US" sz="2800" dirty="0" smtClean="0">
                <a:latin typeface="Trebuchet MS"/>
                <a:ea typeface="ＭＳ Ｐゴシック" charset="0"/>
                <a:cs typeface="Trebuchet MS"/>
              </a:rPr>
              <a:t>Discuss an experience you have had with goals. Explain how goal setting affected motivation and performance.</a:t>
            </a:r>
            <a:endParaRPr lang="en-US" sz="2800" dirty="0">
              <a:latin typeface="Trebuchet MS"/>
              <a:ea typeface="ＭＳ Ｐゴシック" charset="0"/>
              <a:cs typeface="Trebuchet MS"/>
            </a:endParaRPr>
          </a:p>
        </p:txBody>
      </p:sp>
    </p:spTree>
    <p:extLst>
      <p:ext uri="{BB962C8B-B14F-4D97-AF65-F5344CB8AC3E}">
        <p14:creationId xmlns:p14="http://schemas.microsoft.com/office/powerpoint/2010/main" val="3817005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Appraisal</a:t>
            </a:r>
            <a:endParaRPr lang="en-US" dirty="0"/>
          </a:p>
        </p:txBody>
      </p:sp>
      <p:sp>
        <p:nvSpPr>
          <p:cNvPr id="3" name="Content Placeholder 2"/>
          <p:cNvSpPr txBox="1">
            <a:spLocks/>
          </p:cNvSpPr>
          <p:nvPr/>
        </p:nvSpPr>
        <p:spPr bwMode="auto">
          <a:xfrm>
            <a:off x="228600" y="1600200"/>
            <a:ext cx="8458200" cy="5029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800" dirty="0">
                <a:solidFill>
                  <a:srgbClr val="000000"/>
                </a:solidFill>
                <a:latin typeface="Trebuchet MS"/>
                <a:ea typeface="Times New Roman" pitchFamily="-110" charset="0"/>
                <a:cs typeface="Trebuchet MS"/>
              </a:rPr>
              <a:t>Many companies have a formal, companywide process of providing feedback to employees.</a:t>
            </a:r>
          </a:p>
        </p:txBody>
      </p:sp>
    </p:spTree>
    <p:extLst>
      <p:ext uri="{BB962C8B-B14F-4D97-AF65-F5344CB8AC3E}">
        <p14:creationId xmlns:p14="http://schemas.microsoft.com/office/powerpoint/2010/main" val="926576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Appraisal Questions</a:t>
            </a:r>
            <a:endParaRPr lang="en-US" dirty="0"/>
          </a:p>
        </p:txBody>
      </p:sp>
      <p:sp>
        <p:nvSpPr>
          <p:cNvPr id="3" name="TextBox 2"/>
          <p:cNvSpPr txBox="1"/>
          <p:nvPr/>
        </p:nvSpPr>
        <p:spPr>
          <a:xfrm>
            <a:off x="4940300" y="3251200"/>
            <a:ext cx="184666" cy="369332"/>
          </a:xfrm>
          <a:prstGeom prst="rect">
            <a:avLst/>
          </a:prstGeom>
          <a:noFill/>
        </p:spPr>
        <p:txBody>
          <a:bodyPr wrap="none" rtlCol="0">
            <a:spAutoFit/>
          </a:bodyPr>
          <a:lstStyle/>
          <a:p>
            <a:endParaRPr lang="en-US" dirty="0"/>
          </a:p>
        </p:txBody>
      </p:sp>
      <p:graphicFrame>
        <p:nvGraphicFramePr>
          <p:cNvPr id="5" name="Diagram 4"/>
          <p:cNvGraphicFramePr/>
          <p:nvPr>
            <p:extLst>
              <p:ext uri="{D42A27DB-BD31-4B8C-83A1-F6EECF244321}">
                <p14:modId xmlns:p14="http://schemas.microsoft.com/office/powerpoint/2010/main" val="1903880720"/>
              </p:ext>
            </p:extLst>
          </p:nvPr>
        </p:nvGraphicFramePr>
        <p:xfrm>
          <a:off x="1447800" y="1981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0014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vs. Relative Ranking Appraisals</a:t>
            </a:r>
            <a:endParaRPr lang="en-US" dirty="0"/>
          </a:p>
        </p:txBody>
      </p:sp>
      <p:graphicFrame>
        <p:nvGraphicFramePr>
          <p:cNvPr id="3" name="Diagram 2"/>
          <p:cNvGraphicFramePr/>
          <p:nvPr>
            <p:extLst>
              <p:ext uri="{D42A27DB-BD31-4B8C-83A1-F6EECF244321}">
                <p14:modId xmlns:p14="http://schemas.microsoft.com/office/powerpoint/2010/main" val="3149258350"/>
              </p:ext>
            </p:extLst>
          </p:nvPr>
        </p:nvGraphicFramePr>
        <p:xfrm>
          <a:off x="1587500" y="1524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3991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8229600" cy="1143000"/>
          </a:xfrm>
        </p:spPr>
        <p:txBody>
          <a:bodyPr/>
          <a:lstStyle/>
          <a:p>
            <a:r>
              <a:rPr lang="en-US" dirty="0" smtClean="0"/>
              <a:t>OB Toolbox: Conducting an Effective Performance Appraisal Meeting</a:t>
            </a:r>
            <a:endParaRPr lang="en-US" dirty="0"/>
          </a:p>
        </p:txBody>
      </p:sp>
      <p:graphicFrame>
        <p:nvGraphicFramePr>
          <p:cNvPr id="3" name="Diagram 2"/>
          <p:cNvGraphicFramePr/>
          <p:nvPr>
            <p:extLst>
              <p:ext uri="{D42A27DB-BD31-4B8C-83A1-F6EECF244321}">
                <p14:modId xmlns:p14="http://schemas.microsoft.com/office/powerpoint/2010/main" val="499227952"/>
              </p:ext>
            </p:extLst>
          </p:nvPr>
        </p:nvGraphicFramePr>
        <p:xfrm>
          <a:off x="1371600" y="1244600"/>
          <a:ext cx="6248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350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 in Performance Appraisals</a:t>
            </a:r>
            <a:endParaRPr lang="en-US" dirty="0"/>
          </a:p>
        </p:txBody>
      </p:sp>
      <p:graphicFrame>
        <p:nvGraphicFramePr>
          <p:cNvPr id="3" name="Diagram 2"/>
          <p:cNvGraphicFramePr/>
          <p:nvPr>
            <p:extLst>
              <p:ext uri="{D42A27DB-BD31-4B8C-83A1-F6EECF244321}">
                <p14:modId xmlns:p14="http://schemas.microsoft.com/office/powerpoint/2010/main" val="1082939585"/>
              </p:ext>
            </p:extLst>
          </p:nvPr>
        </p:nvGraphicFramePr>
        <p:xfrm>
          <a:off x="152400" y="2362200"/>
          <a:ext cx="7239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a:spLocks noChangeArrowheads="1"/>
          </p:cNvSpPr>
          <p:nvPr/>
        </p:nvSpPr>
        <p:spPr bwMode="auto">
          <a:xfrm>
            <a:off x="7315200" y="2590800"/>
            <a:ext cx="1676400" cy="954088"/>
          </a:xfrm>
          <a:prstGeom prst="rect">
            <a:avLst/>
          </a:prstGeom>
          <a:solidFill>
            <a:srgbClr val="4BACC6"/>
          </a:solidFill>
          <a:ln>
            <a:noFill/>
          </a:ln>
          <a:effectLst>
            <a:outerShdw blurRad="63500" sx="102000" sy="102000" algn="ctr" rotWithShape="0">
              <a:srgbClr val="000000">
                <a:alpha val="39998"/>
              </a:srgbClr>
            </a:outerShdw>
          </a:effectLst>
          <a:extLst/>
        </p:spPr>
        <p:txBody>
          <a:bodyPr>
            <a:spAutoFit/>
          </a:bodyPr>
          <a:lstStyle/>
          <a:p>
            <a:pPr algn="ctr">
              <a:defRPr/>
            </a:pPr>
            <a:r>
              <a:rPr lang="en-US" sz="2800" dirty="0">
                <a:solidFill>
                  <a:schemeClr val="bg1"/>
                </a:solidFill>
                <a:latin typeface="Trebuchet MS"/>
                <a:ea typeface="Times New Roman" pitchFamily="-110" charset="0"/>
                <a:cs typeface="Trebuchet MS"/>
              </a:rPr>
              <a:t>Unfair Appraisal</a:t>
            </a:r>
          </a:p>
        </p:txBody>
      </p:sp>
    </p:spTree>
    <p:extLst>
      <p:ext uri="{BB962C8B-B14F-4D97-AF65-F5344CB8AC3E}">
        <p14:creationId xmlns:p14="http://schemas.microsoft.com/office/powerpoint/2010/main" val="1159846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6098" y="3873500"/>
            <a:ext cx="4068615" cy="1578017"/>
          </a:xfrm>
        </p:spPr>
        <p:txBody>
          <a:bodyPr>
            <a:normAutofit/>
          </a:bodyPr>
          <a:lstStyle/>
          <a:p>
            <a:r>
              <a:rPr lang="en-US" b="1" dirty="0" smtClean="0">
                <a:latin typeface="Trebuchet MS" pitchFamily="-111" charset="0"/>
                <a:ea typeface="ヒラギノ角ゴ Pro W3" pitchFamily="-111" charset="-128"/>
                <a:cs typeface="Trebuchet MS" pitchFamily="-111" charset="0"/>
              </a:rPr>
              <a:t>Designing a Motivating Work Environment</a:t>
            </a:r>
            <a:endParaRPr lang="en-US" dirty="0"/>
          </a:p>
        </p:txBody>
      </p:sp>
      <p:sp>
        <p:nvSpPr>
          <p:cNvPr id="3" name="Text Placeholder 2"/>
          <p:cNvSpPr>
            <a:spLocks noGrp="1"/>
          </p:cNvSpPr>
          <p:nvPr>
            <p:ph type="body" idx="4294967295"/>
          </p:nvPr>
        </p:nvSpPr>
        <p:spPr>
          <a:xfrm>
            <a:off x="4426098" y="3529372"/>
            <a:ext cx="4068615" cy="560070"/>
          </a:xfrm>
        </p:spPr>
        <p:txBody>
          <a:bodyPr/>
          <a:lstStyle/>
          <a:p>
            <a:pPr marL="0" indent="0">
              <a:buNone/>
            </a:pPr>
            <a:r>
              <a:rPr lang="en-US" b="1" dirty="0" smtClean="0">
                <a:latin typeface="Trebuchet MS"/>
                <a:cs typeface="Trebuchet MS"/>
              </a:rPr>
              <a:t>Chapter </a:t>
            </a:r>
            <a:r>
              <a:rPr lang="en-US" b="1" dirty="0">
                <a:latin typeface="Trebuchet MS"/>
                <a:cs typeface="Trebuchet MS"/>
              </a:rPr>
              <a:t>6</a:t>
            </a:r>
          </a:p>
        </p:txBody>
      </p:sp>
    </p:spTree>
    <p:extLst>
      <p:ext uri="{BB962C8B-B14F-4D97-AF65-F5344CB8AC3E}">
        <p14:creationId xmlns:p14="http://schemas.microsoft.com/office/powerpoint/2010/main" val="2508495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txBox="1">
            <a:spLocks/>
          </p:cNvSpPr>
          <p:nvPr/>
        </p:nvSpPr>
        <p:spPr bwMode="auto">
          <a:xfrm>
            <a:off x="228600" y="1417638"/>
            <a:ext cx="8686800" cy="5029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US" sz="2400" dirty="0" smtClean="0">
                <a:latin typeface="Trebuchet MS"/>
                <a:ea typeface="ＭＳ Ｐゴシック" charset="0"/>
                <a:cs typeface="Trebuchet MS"/>
              </a:rPr>
              <a:t>What are the disadvantaged of using only supervisors as the rater? What are the disadvantages of using peers, subordinates, and customers as raters?</a:t>
            </a:r>
          </a:p>
          <a:p>
            <a:pPr>
              <a:lnSpc>
                <a:spcPct val="80000"/>
              </a:lnSpc>
            </a:pPr>
            <a:r>
              <a:rPr lang="en-US" sz="2400" dirty="0" smtClean="0">
                <a:latin typeface="Trebuchet MS"/>
                <a:ea typeface="ＭＳ Ｐゴシック" charset="0"/>
                <a:cs typeface="Trebuchet MS"/>
              </a:rPr>
              <a:t>Do you believe that self-appraisals are valid? Why would it be helpful to add self-appraisals to the appraisal process? Can you think of any downsides to using them?</a:t>
            </a:r>
          </a:p>
          <a:p>
            <a:pPr>
              <a:lnSpc>
                <a:spcPct val="80000"/>
              </a:lnSpc>
            </a:pPr>
            <a:r>
              <a:rPr lang="en-US" sz="2400" dirty="0" smtClean="0">
                <a:latin typeface="Trebuchet MS"/>
                <a:ea typeface="ＭＳ Ｐゴシック" charset="0"/>
                <a:cs typeface="Trebuchet MS"/>
              </a:rPr>
              <a:t>Why do some managers intentionally give an employee a higher rating than deserved? What are the disadvantages of biased ratings? How could this tendency be prevented?</a:t>
            </a:r>
          </a:p>
          <a:p>
            <a:pPr>
              <a:lnSpc>
                <a:spcPct val="80000"/>
              </a:lnSpc>
            </a:pPr>
            <a:r>
              <a:rPr lang="en-US" sz="2400" dirty="0" smtClean="0">
                <a:latin typeface="Trebuchet MS"/>
                <a:ea typeface="ＭＳ Ｐゴシック" charset="0"/>
                <a:cs typeface="Trebuchet MS"/>
              </a:rPr>
              <a:t>Some recommend that performance appraisals be abolished altogether. What do you think about this approach? What are the downsides of eliminating appraisals altogether?</a:t>
            </a:r>
          </a:p>
          <a:p>
            <a:pPr>
              <a:lnSpc>
                <a:spcPct val="80000"/>
              </a:lnSpc>
            </a:pPr>
            <a:r>
              <a:rPr lang="en-US" sz="2400" dirty="0" smtClean="0">
                <a:latin typeface="Trebuchet MS"/>
                <a:ea typeface="ＭＳ Ｐゴシック" charset="0"/>
                <a:cs typeface="Trebuchet MS"/>
              </a:rPr>
              <a:t>If your objective is to minimize the effects of rater biases, what type of appraisal system would you design?</a:t>
            </a:r>
            <a:endParaRPr lang="en-US" sz="2400" dirty="0">
              <a:latin typeface="Trebuchet MS"/>
              <a:ea typeface="ＭＳ Ｐゴシック" charset="0"/>
              <a:cs typeface="Trebuchet MS"/>
            </a:endParaRPr>
          </a:p>
        </p:txBody>
      </p:sp>
    </p:spTree>
    <p:extLst>
      <p:ext uri="{BB962C8B-B14F-4D97-AF65-F5344CB8AC3E}">
        <p14:creationId xmlns:p14="http://schemas.microsoft.com/office/powerpoint/2010/main" val="2923552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Incentives</a:t>
            </a:r>
            <a:endParaRPr lang="en-US" dirty="0"/>
          </a:p>
        </p:txBody>
      </p:sp>
      <p:graphicFrame>
        <p:nvGraphicFramePr>
          <p:cNvPr id="3" name="Diagram 2"/>
          <p:cNvGraphicFramePr/>
          <p:nvPr>
            <p:extLst>
              <p:ext uri="{D42A27DB-BD31-4B8C-83A1-F6EECF244321}">
                <p14:modId xmlns:p14="http://schemas.microsoft.com/office/powerpoint/2010/main" val="3451297921"/>
              </p:ext>
            </p:extLst>
          </p:nvPr>
        </p:nvGraphicFramePr>
        <p:xfrm>
          <a:off x="876300" y="1562100"/>
          <a:ext cx="7226300" cy="4111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0270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Incentives</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286000"/>
            <a:ext cx="48006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173110490"/>
              </p:ext>
            </p:extLst>
          </p:nvPr>
        </p:nvGraphicFramePr>
        <p:xfrm>
          <a:off x="1066800" y="1600200"/>
          <a:ext cx="3276600" cy="1936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2668862697"/>
              </p:ext>
            </p:extLst>
          </p:nvPr>
        </p:nvGraphicFramePr>
        <p:xfrm>
          <a:off x="228600" y="3627437"/>
          <a:ext cx="3505200" cy="32305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angle 6"/>
          <p:cNvSpPr>
            <a:spLocks noChangeArrowheads="1"/>
          </p:cNvSpPr>
          <p:nvPr/>
        </p:nvSpPr>
        <p:spPr bwMode="auto">
          <a:xfrm>
            <a:off x="4114800" y="5486400"/>
            <a:ext cx="160972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en-US" sz="800">
                <a:latin typeface="Times New Roman" charset="0"/>
                <a:cs typeface="Times New Roman" charset="0"/>
              </a:rPr>
              <a:t>© 2010 Jupiterimages Corporation</a:t>
            </a:r>
          </a:p>
        </p:txBody>
      </p:sp>
    </p:spTree>
    <p:extLst>
      <p:ext uri="{BB962C8B-B14F-4D97-AF65-F5344CB8AC3E}">
        <p14:creationId xmlns:p14="http://schemas.microsoft.com/office/powerpoint/2010/main" val="1590951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txBox="1">
            <a:spLocks/>
          </p:cNvSpPr>
          <p:nvPr/>
        </p:nvSpPr>
        <p:spPr bwMode="auto">
          <a:xfrm>
            <a:off x="228600" y="1600200"/>
            <a:ext cx="8686800" cy="5029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US" sz="2600" smtClean="0">
                <a:latin typeface="Trebuchet MS"/>
                <a:ea typeface="ＭＳ Ｐゴシック" charset="0"/>
                <a:cs typeface="Trebuchet MS"/>
              </a:rPr>
              <a:t>Have you ever been rewarded under any of the incentive systems described in this chapter? What was your experience with them?</a:t>
            </a:r>
          </a:p>
          <a:p>
            <a:pPr>
              <a:lnSpc>
                <a:spcPct val="80000"/>
              </a:lnSpc>
            </a:pPr>
            <a:r>
              <a:rPr lang="en-US" sz="2600" smtClean="0">
                <a:latin typeface="Trebuchet MS"/>
                <a:ea typeface="ＭＳ Ｐゴシック" charset="0"/>
                <a:cs typeface="Trebuchet MS"/>
              </a:rPr>
              <a:t>What are the advantages and disadvantages of bonuses compared to merit pay? Which one would you use if you were a manager at a company?</a:t>
            </a:r>
          </a:p>
          <a:p>
            <a:pPr>
              <a:lnSpc>
                <a:spcPct val="80000"/>
              </a:lnSpc>
            </a:pPr>
            <a:r>
              <a:rPr lang="en-US" sz="2600" smtClean="0">
                <a:latin typeface="Trebuchet MS"/>
                <a:ea typeface="ＭＳ Ｐゴシック" charset="0"/>
                <a:cs typeface="Trebuchet MS"/>
              </a:rPr>
              <a:t>What are the advantages of using awards as opposed to cash as an incentive?</a:t>
            </a:r>
          </a:p>
          <a:p>
            <a:pPr>
              <a:lnSpc>
                <a:spcPct val="80000"/>
              </a:lnSpc>
            </a:pPr>
            <a:r>
              <a:rPr lang="en-US" sz="2600" smtClean="0">
                <a:latin typeface="Trebuchet MS"/>
                <a:ea typeface="ＭＳ Ｐゴシック" charset="0"/>
                <a:cs typeface="Trebuchet MS"/>
              </a:rPr>
              <a:t>How effective are stock options in motivation employees? Why do companies offer them?</a:t>
            </a:r>
          </a:p>
          <a:p>
            <a:pPr>
              <a:lnSpc>
                <a:spcPct val="80000"/>
              </a:lnSpc>
            </a:pPr>
            <a:r>
              <a:rPr lang="en-US" sz="2600" smtClean="0">
                <a:latin typeface="Trebuchet MS"/>
                <a:ea typeface="ＭＳ Ｐゴシック" charset="0"/>
                <a:cs typeface="Trebuchet MS"/>
              </a:rPr>
              <a:t>Which of the incentive systems in this section do the best job of tying pay to individual performance? Which ones do the worst jobs?</a:t>
            </a:r>
            <a:endParaRPr lang="en-US" sz="2600">
              <a:latin typeface="Trebuchet MS"/>
              <a:ea typeface="ＭＳ Ｐゴシック" charset="0"/>
              <a:cs typeface="Trebuchet MS"/>
            </a:endParaRPr>
          </a:p>
        </p:txBody>
      </p:sp>
    </p:spTree>
    <p:extLst>
      <p:ext uri="{BB962C8B-B14F-4D97-AF65-F5344CB8AC3E}">
        <p14:creationId xmlns:p14="http://schemas.microsoft.com/office/powerpoint/2010/main" val="754829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Netflix</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011997" y="1537970"/>
            <a:ext cx="5120005" cy="3416300"/>
          </a:xfrm>
          <a:prstGeom prst="rect">
            <a:avLst/>
          </a:prstGeom>
          <a:noFill/>
          <a:ln>
            <a:noFill/>
          </a:ln>
        </p:spPr>
      </p:pic>
      <p:sp>
        <p:nvSpPr>
          <p:cNvPr id="4" name="Rectangle 3"/>
          <p:cNvSpPr/>
          <p:nvPr/>
        </p:nvSpPr>
        <p:spPr>
          <a:xfrm>
            <a:off x="2011997" y="4954270"/>
            <a:ext cx="4572000" cy="276999"/>
          </a:xfrm>
          <a:prstGeom prst="rect">
            <a:avLst/>
          </a:prstGeom>
        </p:spPr>
        <p:txBody>
          <a:bodyPr>
            <a:spAutoFit/>
          </a:bodyPr>
          <a:lstStyle/>
          <a:p>
            <a:pPr>
              <a:spcAft>
                <a:spcPts val="1200"/>
              </a:spcAft>
            </a:pPr>
            <a:r>
              <a:rPr lang="en-US" sz="1200" i="1" dirty="0">
                <a:latin typeface="Times New Roman" charset="0"/>
                <a:ea typeface="Times New Roman" charset="0"/>
                <a:cs typeface="Times New Roman" charset="0"/>
              </a:rPr>
              <a:t>Source: Denys </a:t>
            </a:r>
            <a:r>
              <a:rPr lang="en-US" sz="1200" i="1" dirty="0" err="1">
                <a:latin typeface="Times New Roman" charset="0"/>
                <a:ea typeface="Times New Roman" charset="0"/>
                <a:cs typeface="Times New Roman" charset="0"/>
              </a:rPr>
              <a:t>Prykhodov</a:t>
            </a:r>
            <a:r>
              <a:rPr lang="en-US" sz="1200" i="1" dirty="0">
                <a:latin typeface="Times New Roman" charset="0"/>
                <a:ea typeface="Times New Roman" charset="0"/>
                <a:cs typeface="Times New Roman" charset="0"/>
              </a:rPr>
              <a:t> / </a:t>
            </a:r>
            <a:r>
              <a:rPr lang="en-US" sz="1200" i="1" dirty="0" err="1">
                <a:latin typeface="Times New Roman" charset="0"/>
                <a:ea typeface="Times New Roman" charset="0"/>
                <a:cs typeface="Times New Roman" charset="0"/>
              </a:rPr>
              <a:t>shutterstock.com</a:t>
            </a:r>
            <a:endParaRPr lang="en-US" sz="1200" dirty="0">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337675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Discussion Questions</a:t>
            </a:r>
            <a:endParaRPr lang="en-US" dirty="0"/>
          </a:p>
        </p:txBody>
      </p:sp>
      <p:sp>
        <p:nvSpPr>
          <p:cNvPr id="3" name="Rectangle 2"/>
          <p:cNvSpPr/>
          <p:nvPr/>
        </p:nvSpPr>
        <p:spPr>
          <a:xfrm>
            <a:off x="457200" y="1674063"/>
            <a:ext cx="7800534" cy="3877985"/>
          </a:xfrm>
          <a:prstGeom prst="rect">
            <a:avLst/>
          </a:prstGeom>
        </p:spPr>
        <p:txBody>
          <a:bodyPr wrap="square">
            <a:spAutoFit/>
          </a:bodyPr>
          <a:lstStyle/>
          <a:p>
            <a:pPr marL="342900" marR="0" lvl="0" indent="-342900">
              <a:spcBef>
                <a:spcPts val="0"/>
              </a:spcBef>
              <a:spcAft>
                <a:spcPts val="1200"/>
              </a:spcAft>
              <a:buFont typeface="+mj-lt"/>
              <a:buAutoNum type="arabicPeriod"/>
            </a:pPr>
            <a:r>
              <a:rPr lang="en-US" dirty="0">
                <a:latin typeface="Times New Roman" charset="0"/>
                <a:ea typeface="Times New Roman" charset="0"/>
                <a:cs typeface="Times New Roman" charset="0"/>
              </a:rPr>
              <a:t>How does Netflix motivate employees? Which of the approaches discussed in this chapter (job design, incentives, and performance appraisals) are being utilized to motivate Netflix employees?</a:t>
            </a:r>
          </a:p>
          <a:p>
            <a:pPr marL="342900" marR="0" lvl="0" indent="-342900">
              <a:spcBef>
                <a:spcPts val="0"/>
              </a:spcBef>
              <a:spcAft>
                <a:spcPts val="1200"/>
              </a:spcAft>
              <a:buFont typeface="+mj-lt"/>
              <a:buAutoNum type="arabicPeriod"/>
            </a:pPr>
            <a:r>
              <a:rPr lang="en-US" dirty="0">
                <a:latin typeface="Times New Roman" charset="0"/>
                <a:ea typeface="Times New Roman" charset="0"/>
                <a:cs typeface="Times New Roman" charset="0"/>
              </a:rPr>
              <a:t>What do you think about the absence of policies such as vacations, travel, or expense reimbursement? What are the downsides of not having such policies? What is Netflix gaining as a result of not having them?</a:t>
            </a:r>
          </a:p>
          <a:p>
            <a:pPr marL="342900" marR="0" lvl="0" indent="-342900">
              <a:spcBef>
                <a:spcPts val="0"/>
              </a:spcBef>
              <a:spcAft>
                <a:spcPts val="1200"/>
              </a:spcAft>
              <a:buFont typeface="+mj-lt"/>
              <a:buAutoNum type="arabicPeriod"/>
            </a:pPr>
            <a:r>
              <a:rPr lang="en-US" dirty="0">
                <a:latin typeface="Times New Roman" charset="0"/>
                <a:ea typeface="Times New Roman" charset="0"/>
                <a:cs typeface="Times New Roman" charset="0"/>
              </a:rPr>
              <a:t>Why does Netflix avoid using financial incentives other than stocks? Would instituting bonuses and other incentives increase motivation? Why or why not?</a:t>
            </a:r>
          </a:p>
          <a:p>
            <a:pPr marL="342900" marR="0" lvl="0" indent="-342900">
              <a:spcBef>
                <a:spcPts val="0"/>
              </a:spcBef>
              <a:spcAft>
                <a:spcPts val="1200"/>
              </a:spcAft>
              <a:buFont typeface="+mj-lt"/>
              <a:buAutoNum type="arabicPeriod"/>
            </a:pPr>
            <a:r>
              <a:rPr lang="en-US" dirty="0">
                <a:latin typeface="Times New Roman" charset="0"/>
                <a:ea typeface="Times New Roman" charset="0"/>
                <a:cs typeface="Times New Roman" charset="0"/>
              </a:rPr>
              <a:t>What do you think about companies eliminating performance appraisals? What makes the absence of performance appraisals work?</a:t>
            </a:r>
            <a:endParaRPr lang="en-US" dirty="0">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1755860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Motivating Employees and Ethics</a:t>
            </a:r>
            <a:endParaRPr lang="en-US" dirty="0"/>
          </a:p>
        </p:txBody>
      </p:sp>
      <p:sp>
        <p:nvSpPr>
          <p:cNvPr id="3" name="Down Arrow 2"/>
          <p:cNvSpPr>
            <a:spLocks noChangeArrowheads="1"/>
          </p:cNvSpPr>
          <p:nvPr/>
        </p:nvSpPr>
        <p:spPr bwMode="auto">
          <a:xfrm rot="19787609">
            <a:off x="5233988" y="2473325"/>
            <a:ext cx="1905000" cy="2994025"/>
          </a:xfrm>
          <a:prstGeom prst="downArrow">
            <a:avLst>
              <a:gd name="adj1" fmla="val 50000"/>
              <a:gd name="adj2" fmla="val 50002"/>
            </a:avLst>
          </a:prstGeom>
          <a:solidFill>
            <a:schemeClr val="accent1"/>
          </a:solidFill>
          <a:ln>
            <a:noFill/>
          </a:ln>
          <a:effectLst>
            <a:outerShdw blurRad="63500" sx="102000" sy="102000" algn="ctr" rotWithShape="0">
              <a:srgbClr val="000000">
                <a:alpha val="39998"/>
              </a:srgbClr>
            </a:outerShdw>
          </a:effectLst>
          <a:extLst>
            <a:ext uri="{91240B29-F687-4f45-9708-019B960494DF}">
              <a14:hiddenLine xmlns="" xmlns:a14="http://schemas.microsoft.com/office/drawing/2010/main" w="25400">
                <a:solidFill>
                  <a:srgbClr val="000000"/>
                </a:solidFill>
                <a:miter lim="800000"/>
                <a:headEnd/>
                <a:tailEnd/>
              </a14:hiddenLine>
            </a:ext>
          </a:extLst>
        </p:spPr>
        <p:txBody>
          <a:bodyPr anchor="ctr"/>
          <a:lstStyle/>
          <a:p>
            <a:pPr algn="ctr">
              <a:defRPr/>
            </a:pPr>
            <a:endParaRPr lang="en-US" sz="2400">
              <a:solidFill>
                <a:srgbClr val="FFFFFF"/>
              </a:solidFill>
              <a:latin typeface="Trebuchet MS"/>
              <a:ea typeface="+mn-ea"/>
              <a:cs typeface="Trebuchet MS"/>
            </a:endParaRPr>
          </a:p>
        </p:txBody>
      </p:sp>
      <p:sp>
        <p:nvSpPr>
          <p:cNvPr id="4" name="Down Arrow 3"/>
          <p:cNvSpPr>
            <a:spLocks noChangeArrowheads="1"/>
          </p:cNvSpPr>
          <p:nvPr/>
        </p:nvSpPr>
        <p:spPr bwMode="auto">
          <a:xfrm rot="2029530">
            <a:off x="2386013" y="2473325"/>
            <a:ext cx="1905000" cy="2995613"/>
          </a:xfrm>
          <a:prstGeom prst="downArrow">
            <a:avLst>
              <a:gd name="adj1" fmla="val 50000"/>
              <a:gd name="adj2" fmla="val 50000"/>
            </a:avLst>
          </a:prstGeom>
          <a:solidFill>
            <a:schemeClr val="accent1"/>
          </a:solidFill>
          <a:ln>
            <a:noFill/>
          </a:ln>
          <a:effectLst>
            <a:outerShdw blurRad="63500" sx="102000" sy="102000" algn="ctr" rotWithShape="0">
              <a:srgbClr val="000000">
                <a:alpha val="39998"/>
              </a:srgbClr>
            </a:outerShdw>
          </a:effectLst>
          <a:extLst>
            <a:ext uri="{91240B29-F687-4f45-9708-019B960494DF}">
              <a14:hiddenLine xmlns="" xmlns:a14="http://schemas.microsoft.com/office/drawing/2010/main" w="25400">
                <a:solidFill>
                  <a:srgbClr val="000000"/>
                </a:solidFill>
                <a:miter lim="800000"/>
                <a:headEnd/>
                <a:tailEnd/>
              </a14:hiddenLine>
            </a:ext>
          </a:extLst>
        </p:spPr>
        <p:txBody>
          <a:bodyPr anchor="ctr"/>
          <a:lstStyle/>
          <a:p>
            <a:pPr algn="ctr">
              <a:defRPr/>
            </a:pPr>
            <a:endParaRPr lang="en-US" sz="2400">
              <a:solidFill>
                <a:srgbClr val="FFFFFF"/>
              </a:solidFill>
              <a:latin typeface="Trebuchet MS"/>
              <a:ea typeface="+mn-ea"/>
              <a:cs typeface="Trebuchet MS"/>
            </a:endParaRPr>
          </a:p>
        </p:txBody>
      </p:sp>
      <p:sp>
        <p:nvSpPr>
          <p:cNvPr id="5" name="TextBox 4"/>
          <p:cNvSpPr txBox="1">
            <a:spLocks noChangeArrowheads="1"/>
          </p:cNvSpPr>
          <p:nvPr/>
        </p:nvSpPr>
        <p:spPr bwMode="auto">
          <a:xfrm>
            <a:off x="2705100" y="1227128"/>
            <a:ext cx="4191000" cy="1938992"/>
          </a:xfrm>
          <a:prstGeom prst="rect">
            <a:avLst/>
          </a:prstGeom>
          <a:solidFill>
            <a:srgbClr val="4BACC6"/>
          </a:solidFill>
          <a:ln w="38100">
            <a:solidFill>
              <a:schemeClr val="bg1"/>
            </a:solidFill>
            <a:miter lim="800000"/>
            <a:headEnd/>
            <a:tailEnd/>
          </a:ln>
          <a:effectLst>
            <a:outerShdw blurRad="63500" dist="20000" dir="5400000" rotWithShape="0">
              <a:srgbClr val="000000">
                <a:alpha val="37999"/>
              </a:srgbClr>
            </a:outerShdw>
          </a:effectLst>
        </p:spPr>
        <p:txBody>
          <a:bodyPr>
            <a:spAutoFit/>
          </a:bodyPr>
          <a:lstStyle/>
          <a:p>
            <a:pPr>
              <a:defRPr/>
            </a:pPr>
            <a:r>
              <a:rPr lang="en-US" sz="2400" dirty="0">
                <a:solidFill>
                  <a:srgbClr val="FFFFFF"/>
                </a:solidFill>
                <a:latin typeface="Trebuchet MS"/>
                <a:ea typeface="Times New Roman" pitchFamily="-110" charset="0"/>
                <a:cs typeface="Trebuchet MS"/>
              </a:rPr>
              <a:t>When goal accomplishment is rewarded, and when rewards are desirable, employees will have two basic options:</a:t>
            </a:r>
          </a:p>
        </p:txBody>
      </p:sp>
      <p:sp>
        <p:nvSpPr>
          <p:cNvPr id="6" name="TextBox 5"/>
          <p:cNvSpPr txBox="1">
            <a:spLocks noChangeArrowheads="1"/>
          </p:cNvSpPr>
          <p:nvPr/>
        </p:nvSpPr>
        <p:spPr bwMode="auto">
          <a:xfrm>
            <a:off x="800100" y="5168900"/>
            <a:ext cx="2286000" cy="830997"/>
          </a:xfrm>
          <a:prstGeom prst="rect">
            <a:avLst/>
          </a:prstGeom>
          <a:solidFill>
            <a:schemeClr val="accent1"/>
          </a:solidFill>
          <a:ln w="38100">
            <a:solidFill>
              <a:schemeClr val="bg1"/>
            </a:solidFill>
            <a:miter lim="800000"/>
            <a:headEnd/>
            <a:tailEnd/>
          </a:ln>
          <a:effectLst>
            <a:outerShdw blurRad="63500" dist="20000" dir="5400000" rotWithShape="0">
              <a:srgbClr val="000000">
                <a:alpha val="37999"/>
              </a:srgbClr>
            </a:outerShdw>
          </a:effectLst>
        </p:spPr>
        <p:txBody>
          <a:bodyPr>
            <a:spAutoFit/>
          </a:bodyPr>
          <a:lstStyle/>
          <a:p>
            <a:pPr>
              <a:defRPr/>
            </a:pPr>
            <a:r>
              <a:rPr lang="en-US" sz="2400" dirty="0">
                <a:solidFill>
                  <a:srgbClr val="FFFFFF"/>
                </a:solidFill>
                <a:latin typeface="Trebuchet MS"/>
                <a:ea typeface="Times New Roman" pitchFamily="-110" charset="0"/>
                <a:cs typeface="Trebuchet MS"/>
              </a:rPr>
              <a:t>Work hard to reach goals</a:t>
            </a:r>
          </a:p>
        </p:txBody>
      </p:sp>
      <p:sp>
        <p:nvSpPr>
          <p:cNvPr id="7" name="TextBox 6"/>
          <p:cNvSpPr txBox="1">
            <a:spLocks noChangeArrowheads="1"/>
          </p:cNvSpPr>
          <p:nvPr/>
        </p:nvSpPr>
        <p:spPr bwMode="auto">
          <a:xfrm>
            <a:off x="6657930" y="5181600"/>
            <a:ext cx="2209800" cy="830997"/>
          </a:xfrm>
          <a:prstGeom prst="rect">
            <a:avLst/>
          </a:prstGeom>
          <a:solidFill>
            <a:schemeClr val="tx2"/>
          </a:solidFill>
          <a:ln w="38100">
            <a:solidFill>
              <a:schemeClr val="bg1"/>
            </a:solidFill>
            <a:miter lim="800000"/>
            <a:headEnd/>
            <a:tailEnd/>
          </a:ln>
          <a:effectLst>
            <a:outerShdw blurRad="63500" dist="20000" dir="5400000" rotWithShape="0">
              <a:srgbClr val="000000">
                <a:alpha val="37999"/>
              </a:srgbClr>
            </a:outerShdw>
          </a:effectLst>
        </p:spPr>
        <p:txBody>
          <a:bodyPr>
            <a:spAutoFit/>
          </a:bodyPr>
          <a:lstStyle/>
          <a:p>
            <a:pPr>
              <a:defRPr/>
            </a:pPr>
            <a:r>
              <a:rPr lang="en-US" sz="2400" dirty="0">
                <a:solidFill>
                  <a:srgbClr val="FFFFFF"/>
                </a:solidFill>
                <a:latin typeface="Trebuchet MS"/>
                <a:ea typeface="ＭＳ Ｐゴシック" pitchFamily="-110" charset="-128"/>
                <a:cs typeface="Trebuchet MS"/>
              </a:rPr>
              <a:t>Cheat to reach goals</a:t>
            </a:r>
          </a:p>
        </p:txBody>
      </p:sp>
    </p:spTree>
    <p:extLst>
      <p:ext uri="{BB962C8B-B14F-4D97-AF65-F5344CB8AC3E}">
        <p14:creationId xmlns:p14="http://schemas.microsoft.com/office/powerpoint/2010/main" val="4241172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Motivating Employees around the Globe</a:t>
            </a:r>
            <a:endParaRPr lang="en-US" dirty="0"/>
          </a:p>
        </p:txBody>
      </p:sp>
      <p:sp>
        <p:nvSpPr>
          <p:cNvPr id="6" name="TextBox 7"/>
          <p:cNvSpPr txBox="1">
            <a:spLocks noChangeArrowheads="1"/>
          </p:cNvSpPr>
          <p:nvPr/>
        </p:nvSpPr>
        <p:spPr bwMode="auto">
          <a:xfrm>
            <a:off x="228600" y="2844800"/>
            <a:ext cx="198120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latin typeface="Trebuchet MS"/>
                <a:cs typeface="Trebuchet MS"/>
              </a:rPr>
              <a:t>Goals perceived as difficult</a:t>
            </a:r>
          </a:p>
        </p:txBody>
      </p:sp>
      <p:sp>
        <p:nvSpPr>
          <p:cNvPr id="7" name="Rounded Rectangle 6"/>
          <p:cNvSpPr/>
          <p:nvPr/>
        </p:nvSpPr>
        <p:spPr>
          <a:xfrm>
            <a:off x="2438400" y="2082800"/>
            <a:ext cx="5943600" cy="312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srgbClr val="FFFFFF"/>
              </a:solidFill>
              <a:latin typeface="Trebuchet MS"/>
              <a:cs typeface="Trebuchet MS"/>
            </a:endParaRPr>
          </a:p>
        </p:txBody>
      </p:sp>
      <p:sp>
        <p:nvSpPr>
          <p:cNvPr id="8" name="TextBox 14"/>
          <p:cNvSpPr>
            <a:spLocks noChangeArrowheads="1"/>
          </p:cNvSpPr>
          <p:nvPr/>
        </p:nvSpPr>
        <p:spPr bwMode="auto">
          <a:xfrm>
            <a:off x="4495800" y="2235200"/>
            <a:ext cx="1905000" cy="442674"/>
          </a:xfrm>
          <a:prstGeom prst="roundRect">
            <a:avLst>
              <a:gd name="adj" fmla="val 16667"/>
            </a:avLst>
          </a:prstGeom>
          <a:solidFill>
            <a:schemeClr val="accent1">
              <a:lumMod val="50000"/>
            </a:schemeClr>
          </a:solidFill>
          <a:ln w="28575">
            <a:solidFill>
              <a:schemeClr val="bg1"/>
            </a:solidFill>
            <a:round/>
            <a:headEnd/>
            <a:tailEnd/>
          </a:ln>
          <a:effectLst>
            <a:outerShdw blurRad="63500" sx="102000" sy="102000" algn="ctr" rotWithShape="0">
              <a:srgbClr val="000000">
                <a:alpha val="39998"/>
              </a:srgbClr>
            </a:outerShdw>
          </a:effectLst>
        </p:spPr>
        <p:txBody>
          <a:bodyPr>
            <a:spAutoFit/>
          </a:bodyPr>
          <a:lstStyle/>
          <a:p>
            <a:pPr algn="ctr">
              <a:defRPr/>
            </a:pPr>
            <a:r>
              <a:rPr lang="en-US" sz="2000" dirty="0">
                <a:solidFill>
                  <a:schemeClr val="bg1"/>
                </a:solidFill>
                <a:latin typeface="Trebuchet MS"/>
                <a:ea typeface="Times New Roman" pitchFamily="-110" charset="0"/>
                <a:cs typeface="Trebuchet MS"/>
              </a:rPr>
              <a:t>Motivation</a:t>
            </a:r>
          </a:p>
        </p:txBody>
      </p:sp>
      <p:grpSp>
        <p:nvGrpSpPr>
          <p:cNvPr id="9" name="Group 20"/>
          <p:cNvGrpSpPr>
            <a:grpSpLocks/>
          </p:cNvGrpSpPr>
          <p:nvPr/>
        </p:nvGrpSpPr>
        <p:grpSpPr bwMode="auto">
          <a:xfrm>
            <a:off x="3048000" y="2997200"/>
            <a:ext cx="1752600" cy="2057400"/>
            <a:chOff x="3048000" y="3733800"/>
            <a:chExt cx="1752600" cy="2057400"/>
          </a:xfrm>
        </p:grpSpPr>
        <p:sp>
          <p:nvSpPr>
            <p:cNvPr id="10" name="Down Arrow 9"/>
            <p:cNvSpPr>
              <a:spLocks noChangeArrowheads="1"/>
            </p:cNvSpPr>
            <p:nvPr/>
          </p:nvSpPr>
          <p:spPr bwMode="auto">
            <a:xfrm>
              <a:off x="3048000" y="3733800"/>
              <a:ext cx="1600200" cy="2057400"/>
            </a:xfrm>
            <a:prstGeom prst="downArrow">
              <a:avLst>
                <a:gd name="adj1" fmla="val 50000"/>
                <a:gd name="adj2" fmla="val 50000"/>
              </a:avLst>
            </a:prstGeom>
            <a:solidFill>
              <a:schemeClr val="bg2">
                <a:lumMod val="25000"/>
              </a:schemeClr>
            </a:solidFill>
            <a:ln>
              <a:noFill/>
            </a:ln>
            <a:effectLst>
              <a:outerShdw blurRad="63500" sx="102000" sy="102000" algn="ctr" rotWithShape="0">
                <a:srgbClr val="000000">
                  <a:alpha val="39998"/>
                </a:srgbClr>
              </a:outerShdw>
            </a:effectLst>
            <a:extLst>
              <a:ext uri="{91240B29-F687-4f45-9708-019B960494DF}">
                <a14:hiddenLine xmlns="" xmlns:a14="http://schemas.microsoft.com/office/drawing/2010/main" w="25400">
                  <a:solidFill>
                    <a:srgbClr val="000000"/>
                  </a:solidFill>
                  <a:miter lim="800000"/>
                  <a:headEnd/>
                  <a:tailEnd/>
                </a14:hiddenLine>
              </a:ext>
            </a:extLst>
          </p:spPr>
          <p:txBody>
            <a:bodyPr anchor="ctr"/>
            <a:lstStyle/>
            <a:p>
              <a:pPr algn="ctr">
                <a:defRPr/>
              </a:pPr>
              <a:endParaRPr lang="en-US" sz="2000">
                <a:solidFill>
                  <a:srgbClr val="FFFFFF"/>
                </a:solidFill>
                <a:latin typeface="Trebuchet MS"/>
                <a:ea typeface="+mn-ea"/>
                <a:cs typeface="Trebuchet MS"/>
              </a:endParaRPr>
            </a:p>
          </p:txBody>
        </p:sp>
        <p:sp>
          <p:nvSpPr>
            <p:cNvPr id="11" name="TextBox 16"/>
            <p:cNvSpPr txBox="1">
              <a:spLocks noChangeArrowheads="1"/>
            </p:cNvSpPr>
            <p:nvPr/>
          </p:nvSpPr>
          <p:spPr bwMode="auto">
            <a:xfrm>
              <a:off x="3048000" y="3933110"/>
              <a:ext cx="17526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chemeClr val="bg1"/>
                  </a:solidFill>
                  <a:latin typeface="Trebuchet MS"/>
                  <a:cs typeface="Trebuchet MS"/>
                </a:rPr>
                <a:t>American employees</a:t>
              </a:r>
            </a:p>
          </p:txBody>
        </p:sp>
      </p:grpSp>
      <p:sp>
        <p:nvSpPr>
          <p:cNvPr id="12" name="Down Arrow 11"/>
          <p:cNvSpPr>
            <a:spLocks noChangeArrowheads="1"/>
          </p:cNvSpPr>
          <p:nvPr/>
        </p:nvSpPr>
        <p:spPr bwMode="auto">
          <a:xfrm rot="10800000">
            <a:off x="6019800" y="2768600"/>
            <a:ext cx="1600200" cy="2057400"/>
          </a:xfrm>
          <a:prstGeom prst="downArrow">
            <a:avLst>
              <a:gd name="adj1" fmla="val 50000"/>
              <a:gd name="adj2" fmla="val 50000"/>
            </a:avLst>
          </a:prstGeom>
          <a:solidFill>
            <a:schemeClr val="accent4">
              <a:lumMod val="75000"/>
            </a:schemeClr>
          </a:solidFill>
          <a:ln>
            <a:noFill/>
          </a:ln>
          <a:effectLst>
            <a:outerShdw blurRad="63500" sx="102000" sy="102000" algn="ctr" rotWithShape="0">
              <a:srgbClr val="000000">
                <a:alpha val="39998"/>
              </a:srgbClr>
            </a:outerShdw>
          </a:effectLst>
          <a:extLst/>
        </p:spPr>
        <p:txBody>
          <a:bodyPr anchor="ctr"/>
          <a:lstStyle/>
          <a:p>
            <a:pPr algn="ctr">
              <a:defRPr/>
            </a:pPr>
            <a:endParaRPr lang="en-US" sz="2000">
              <a:solidFill>
                <a:srgbClr val="FFFFFF"/>
              </a:solidFill>
              <a:latin typeface="Trebuchet MS"/>
              <a:ea typeface="+mn-ea"/>
              <a:cs typeface="Trebuchet MS"/>
            </a:endParaRPr>
          </a:p>
        </p:txBody>
      </p:sp>
      <p:sp>
        <p:nvSpPr>
          <p:cNvPr id="13" name="TextBox 17"/>
          <p:cNvSpPr txBox="1">
            <a:spLocks noChangeArrowheads="1"/>
          </p:cNvSpPr>
          <p:nvPr/>
        </p:nvSpPr>
        <p:spPr bwMode="auto">
          <a:xfrm>
            <a:off x="5943600" y="3729901"/>
            <a:ext cx="17526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chemeClr val="bg1"/>
                </a:solidFill>
                <a:latin typeface="Trebuchet MS"/>
                <a:cs typeface="Trebuchet MS"/>
              </a:rPr>
              <a:t>Chinese employees</a:t>
            </a:r>
          </a:p>
        </p:txBody>
      </p:sp>
    </p:spTree>
    <p:extLst>
      <p:ext uri="{BB962C8B-B14F-4D97-AF65-F5344CB8AC3E}">
        <p14:creationId xmlns:p14="http://schemas.microsoft.com/office/powerpoint/2010/main" val="3892737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txBox="1">
            <a:spLocks/>
          </p:cNvSpPr>
          <p:nvPr/>
        </p:nvSpPr>
        <p:spPr bwMode="auto">
          <a:xfrm>
            <a:off x="228600" y="1397000"/>
            <a:ext cx="8686800" cy="5029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smtClean="0">
                <a:latin typeface="Trebuchet MS"/>
                <a:ea typeface="ＭＳ Ｐゴシック" charset="0"/>
                <a:cs typeface="Trebuchet MS"/>
              </a:rPr>
              <a:t>Do you have any experience with goal setting leading to unethical behaviors?</a:t>
            </a:r>
          </a:p>
          <a:p>
            <a:r>
              <a:rPr lang="en-US" sz="2800" smtClean="0">
                <a:latin typeface="Trebuchet MS"/>
                <a:ea typeface="ＭＳ Ｐゴシック" charset="0"/>
                <a:cs typeface="Trebuchet MS"/>
              </a:rPr>
              <a:t>Many observers and employees are concerned about the spread between CEO pay and average employee pay. Is it ethical for CEOs to be paid so much more than other employees? Under which conditions would it be unethical?</a:t>
            </a:r>
          </a:p>
          <a:p>
            <a:r>
              <a:rPr lang="en-US" sz="2800" smtClean="0">
                <a:latin typeface="Trebuchet MS"/>
                <a:ea typeface="ＭＳ Ｐゴシック" charset="0"/>
                <a:cs typeface="Trebuchet MS"/>
              </a:rPr>
              <a:t>How would you determine whether a certain incentive scheme or a type of performance appraisal could be transferred to a different culture?</a:t>
            </a:r>
            <a:endParaRPr lang="en-US" sz="2800" dirty="0">
              <a:latin typeface="Trebuchet MS"/>
              <a:ea typeface="ＭＳ Ｐゴシック" charset="0"/>
              <a:cs typeface="Trebuchet MS"/>
            </a:endParaRPr>
          </a:p>
        </p:txBody>
      </p:sp>
    </p:spTree>
    <p:extLst>
      <p:ext uri="{BB962C8B-B14F-4D97-AF65-F5344CB8AC3E}">
        <p14:creationId xmlns:p14="http://schemas.microsoft.com/office/powerpoint/2010/main" val="3830853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r>
              <a:rPr lang="en-US" dirty="0" smtClean="0">
                <a:latin typeface="Trebuchet MS" pitchFamily="-111" charset="0"/>
                <a:ea typeface="ヒラギノ角ゴ Pro W3" pitchFamily="-111" charset="-128"/>
                <a:cs typeface="Trebuchet MS" pitchFamily="-111" charset="0"/>
              </a:rPr>
              <a:t>Learning Objectives</a:t>
            </a:r>
          </a:p>
        </p:txBody>
      </p:sp>
      <p:sp>
        <p:nvSpPr>
          <p:cNvPr id="19460" name="Slide Number Placeholder 5"/>
          <p:cNvSpPr>
            <a:spLocks noGrp="1"/>
          </p:cNvSpPr>
          <p:nvPr>
            <p:ph type="sldNum" sz="quarter" idx="4294967295"/>
          </p:nvPr>
        </p:nvSpPr>
        <p:spPr bwMode="auto">
          <a:xfrm>
            <a:off x="457200" y="6356350"/>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1" charset="-128"/>
              </a:defRPr>
            </a:lvl9pPr>
          </a:lstStyle>
          <a:p>
            <a:pPr algn="l"/>
            <a:r>
              <a:rPr lang="en-US" sz="1800">
                <a:solidFill>
                  <a:srgbClr val="FFFFFF"/>
                </a:solidFill>
                <a:latin typeface="Calibri" pitchFamily="-111" charset="0"/>
                <a:ea typeface="ヒラギノ角ゴ Pro W3" pitchFamily="-111" charset="-128"/>
                <a:cs typeface="Trebuchet MS" pitchFamily="-111" charset="0"/>
              </a:rPr>
              <a:t>1-</a:t>
            </a:r>
            <a:fld id="{3653F604-15D3-4F1E-8BA8-F36AEF80FCB9}" type="slidenum">
              <a:rPr lang="en-US" sz="1800">
                <a:solidFill>
                  <a:srgbClr val="FFFFFF"/>
                </a:solidFill>
                <a:latin typeface="Calibri" pitchFamily="-111" charset="0"/>
                <a:ea typeface="ヒラギノ角ゴ Pro W3" pitchFamily="-111" charset="-128"/>
                <a:cs typeface="Trebuchet MS" pitchFamily="-111" charset="0"/>
              </a:rPr>
              <a:pPr algn="l"/>
              <a:t>3</a:t>
            </a:fld>
            <a:endParaRPr lang="en-US" sz="1800">
              <a:solidFill>
                <a:srgbClr val="FFFFFF"/>
              </a:solidFill>
              <a:latin typeface="Calibri" pitchFamily="-111" charset="0"/>
              <a:ea typeface="ヒラギノ角ゴ Pro W3" pitchFamily="-111" charset="-128"/>
              <a:cs typeface="Trebuchet MS" pitchFamily="-111" charset="0"/>
            </a:endParaRPr>
          </a:p>
        </p:txBody>
      </p:sp>
      <p:sp>
        <p:nvSpPr>
          <p:cNvPr id="6" name="Content Placeholder 2"/>
          <p:cNvSpPr>
            <a:spLocks noGrp="1"/>
          </p:cNvSpPr>
          <p:nvPr>
            <p:ph idx="1"/>
          </p:nvPr>
        </p:nvSpPr>
        <p:spPr>
          <a:xfrm>
            <a:off x="457200" y="1600200"/>
            <a:ext cx="8229600" cy="4660900"/>
          </a:xfrm>
        </p:spPr>
        <p:txBody>
          <a:bodyPr>
            <a:normAutofit/>
          </a:bodyPr>
          <a:lstStyle/>
          <a:p>
            <a:pPr>
              <a:lnSpc>
                <a:spcPct val="70000"/>
              </a:lnSpc>
              <a:buFont typeface="Wingdings" charset="0"/>
              <a:buChar char="v"/>
            </a:pPr>
            <a:endParaRPr lang="en-US" sz="2400" dirty="0">
              <a:latin typeface="Times New Roman" charset="0"/>
              <a:ea typeface="ＭＳ Ｐゴシック" charset="0"/>
              <a:cs typeface="Times New Roman" charset="0"/>
            </a:endParaRPr>
          </a:p>
          <a:p>
            <a:pPr marL="457200" indent="-457200">
              <a:lnSpc>
                <a:spcPct val="70000"/>
              </a:lnSpc>
              <a:buFont typeface="+mj-lt"/>
              <a:buAutoNum type="arabicPeriod"/>
            </a:pPr>
            <a:r>
              <a:rPr lang="en-US" sz="2400" dirty="0">
                <a:latin typeface="Trebuchet MS"/>
                <a:ea typeface="ＭＳ Ｐゴシック" charset="0"/>
                <a:cs typeface="Trebuchet MS"/>
              </a:rPr>
              <a:t>Describe the history of job design </a:t>
            </a:r>
            <a:r>
              <a:rPr lang="en-US" sz="2400" dirty="0" smtClean="0">
                <a:latin typeface="Trebuchet MS"/>
                <a:ea typeface="ＭＳ Ｐゴシック" charset="0"/>
                <a:cs typeface="Trebuchet MS"/>
              </a:rPr>
              <a:t>approaches</a:t>
            </a:r>
            <a:endParaRPr lang="en-US" sz="2400" dirty="0">
              <a:latin typeface="Trebuchet MS"/>
              <a:ea typeface="ＭＳ Ｐゴシック" charset="0"/>
              <a:cs typeface="Trebuchet MS"/>
            </a:endParaRPr>
          </a:p>
          <a:p>
            <a:pPr marL="457200" indent="-457200">
              <a:lnSpc>
                <a:spcPct val="70000"/>
              </a:lnSpc>
              <a:buFont typeface="+mj-lt"/>
              <a:buAutoNum type="arabicPeriod"/>
            </a:pPr>
            <a:r>
              <a:rPr lang="en-US" sz="2400" dirty="0">
                <a:latin typeface="Trebuchet MS"/>
                <a:ea typeface="ＭＳ Ｐゴシック" charset="0"/>
                <a:cs typeface="Trebuchet MS"/>
              </a:rPr>
              <a:t>Understand how to increase the motivating potential of a </a:t>
            </a:r>
            <a:r>
              <a:rPr lang="en-US" sz="2400" dirty="0" smtClean="0">
                <a:latin typeface="Trebuchet MS"/>
                <a:ea typeface="ＭＳ Ｐゴシック" charset="0"/>
                <a:cs typeface="Trebuchet MS"/>
              </a:rPr>
              <a:t>job</a:t>
            </a:r>
            <a:endParaRPr lang="en-US" sz="2400" dirty="0">
              <a:latin typeface="Trebuchet MS"/>
              <a:ea typeface="ＭＳ Ｐゴシック" charset="0"/>
              <a:cs typeface="Trebuchet MS"/>
            </a:endParaRPr>
          </a:p>
          <a:p>
            <a:pPr marL="457200" indent="-457200">
              <a:lnSpc>
                <a:spcPct val="70000"/>
              </a:lnSpc>
              <a:buFont typeface="+mj-lt"/>
              <a:buAutoNum type="arabicPeriod"/>
            </a:pPr>
            <a:r>
              <a:rPr lang="en-US" sz="2400" dirty="0">
                <a:latin typeface="Trebuchet MS"/>
                <a:ea typeface="ＭＳ Ｐゴシック" charset="0"/>
                <a:cs typeface="Trebuchet MS"/>
              </a:rPr>
              <a:t>Understand why goals should be </a:t>
            </a:r>
            <a:r>
              <a:rPr lang="en-US" sz="2400" dirty="0" smtClean="0">
                <a:latin typeface="Trebuchet MS"/>
                <a:ea typeface="ＭＳ Ｐゴシック" charset="0"/>
                <a:cs typeface="Trebuchet MS"/>
              </a:rPr>
              <a:t>SMART</a:t>
            </a:r>
            <a:endParaRPr lang="en-US" sz="2400" dirty="0">
              <a:latin typeface="Trebuchet MS"/>
              <a:ea typeface="ＭＳ Ｐゴシック" charset="0"/>
              <a:cs typeface="Trebuchet MS"/>
            </a:endParaRPr>
          </a:p>
          <a:p>
            <a:pPr marL="457200" indent="-457200">
              <a:lnSpc>
                <a:spcPct val="70000"/>
              </a:lnSpc>
              <a:buFont typeface="+mj-lt"/>
              <a:buAutoNum type="arabicPeriod"/>
            </a:pPr>
            <a:r>
              <a:rPr lang="en-US" sz="2400" dirty="0">
                <a:latin typeface="Trebuchet MS"/>
                <a:ea typeface="ＭＳ Ｐゴシック" charset="0"/>
                <a:cs typeface="Trebuchet MS"/>
              </a:rPr>
              <a:t>Set SMART </a:t>
            </a:r>
            <a:r>
              <a:rPr lang="en-US" sz="2400" dirty="0" smtClean="0">
                <a:latin typeface="Trebuchet MS"/>
                <a:ea typeface="ＭＳ Ｐゴシック" charset="0"/>
                <a:cs typeface="Trebuchet MS"/>
              </a:rPr>
              <a:t>goals</a:t>
            </a:r>
            <a:endParaRPr lang="en-US" sz="2400" dirty="0">
              <a:latin typeface="Trebuchet MS"/>
              <a:ea typeface="ＭＳ Ｐゴシック" charset="0"/>
              <a:cs typeface="Trebuchet MS"/>
            </a:endParaRPr>
          </a:p>
          <a:p>
            <a:pPr marL="457200" indent="-457200">
              <a:lnSpc>
                <a:spcPct val="70000"/>
              </a:lnSpc>
              <a:buFont typeface="+mj-lt"/>
              <a:buAutoNum type="arabicPeriod"/>
            </a:pPr>
            <a:r>
              <a:rPr lang="en-US" sz="2400" dirty="0">
                <a:latin typeface="Trebuchet MS"/>
                <a:ea typeface="ＭＳ Ｐゴシック" charset="0"/>
                <a:cs typeface="Trebuchet MS"/>
              </a:rPr>
              <a:t>Give performance feedback </a:t>
            </a:r>
            <a:r>
              <a:rPr lang="en-US" sz="2400" dirty="0" smtClean="0">
                <a:latin typeface="Trebuchet MS"/>
                <a:ea typeface="ＭＳ Ｐゴシック" charset="0"/>
                <a:cs typeface="Trebuchet MS"/>
              </a:rPr>
              <a:t>effectively </a:t>
            </a:r>
            <a:endParaRPr lang="en-US" sz="2400" dirty="0">
              <a:latin typeface="Trebuchet MS"/>
              <a:ea typeface="ＭＳ Ｐゴシック" charset="0"/>
              <a:cs typeface="Trebuchet MS"/>
            </a:endParaRPr>
          </a:p>
          <a:p>
            <a:pPr marL="457200" indent="-457200">
              <a:lnSpc>
                <a:spcPct val="70000"/>
              </a:lnSpc>
              <a:buFont typeface="+mj-lt"/>
              <a:buAutoNum type="arabicPeriod"/>
            </a:pPr>
            <a:r>
              <a:rPr lang="en-US" sz="2400" dirty="0">
                <a:latin typeface="Trebuchet MS"/>
                <a:ea typeface="ＭＳ Ｐゴシック" charset="0"/>
                <a:cs typeface="Trebuchet MS"/>
              </a:rPr>
              <a:t>Describe individual, team, and organization based incentives that can be used to motivate the workforce</a:t>
            </a:r>
            <a:endParaRPr lang="en-US" sz="2800" dirty="0">
              <a:latin typeface="Trebuchet MS"/>
              <a:ea typeface="ＭＳ Ｐゴシック" charset="0"/>
              <a:cs typeface="Trebuchet MS"/>
            </a:endParaRPr>
          </a:p>
          <a:p>
            <a:pPr marL="457200" indent="-457200">
              <a:lnSpc>
                <a:spcPct val="80000"/>
              </a:lnSpc>
              <a:buFont typeface="+mj-lt"/>
              <a:buAutoNum type="arabicPeriod"/>
            </a:pPr>
            <a:endParaRPr lang="en-US" sz="2400" dirty="0">
              <a:latin typeface="Trebuchet MS"/>
              <a:ea typeface="ＭＳ Ｐゴシック" charset="0"/>
              <a:cs typeface="Trebuchet MS"/>
            </a:endParaRPr>
          </a:p>
          <a:p>
            <a:pPr marL="514350" indent="-514350" eaLnBrk="1" hangingPunct="1">
              <a:buFont typeface="+mj-lt"/>
              <a:buAutoNum type="arabicPeriod"/>
            </a:pPr>
            <a:endParaRPr lang="en-US" sz="2400" dirty="0">
              <a:latin typeface="Trebuchet MS"/>
              <a:ea typeface="ＭＳ Ｐゴシック" charset="0"/>
              <a:cs typeface="Trebuchet MS"/>
            </a:endParaRPr>
          </a:p>
        </p:txBody>
      </p:sp>
    </p:spTree>
    <p:extLst>
      <p:ext uri="{BB962C8B-B14F-4D97-AF65-F5344CB8AC3E}">
        <p14:creationId xmlns:p14="http://schemas.microsoft.com/office/powerpoint/2010/main" val="182551134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latin typeface="Trebuchet MS" pitchFamily="-111" charset="0"/>
                <a:ea typeface="ヒラギノ角ゴ Pro W3" pitchFamily="-111" charset="-128"/>
                <a:cs typeface="Trebuchet MS" pitchFamily="-111" charset="0"/>
              </a:rPr>
              <a:t>Motivation at Nucor</a:t>
            </a:r>
          </a:p>
        </p:txBody>
      </p:sp>
      <p:sp>
        <p:nvSpPr>
          <p:cNvPr id="20484" name="Slide Number Placeholder 5"/>
          <p:cNvSpPr>
            <a:spLocks noGrp="1"/>
          </p:cNvSpPr>
          <p:nvPr>
            <p:ph type="sldNum" sz="quarter" idx="4294967295"/>
          </p:nvPr>
        </p:nvSpPr>
        <p:spPr bwMode="auto">
          <a:xfrm>
            <a:off x="457200" y="6356350"/>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1" charset="-128"/>
              </a:defRPr>
            </a:lvl9pPr>
          </a:lstStyle>
          <a:p>
            <a:pPr algn="l"/>
            <a:r>
              <a:rPr lang="en-US" sz="1800" dirty="0">
                <a:solidFill>
                  <a:srgbClr val="FFFFFF"/>
                </a:solidFill>
                <a:latin typeface="Calibri" pitchFamily="-111" charset="0"/>
                <a:ea typeface="ヒラギノ角ゴ Pro W3" pitchFamily="-111" charset="-128"/>
                <a:cs typeface="Trebuchet MS" pitchFamily="-111" charset="0"/>
              </a:rPr>
              <a:t>1-</a:t>
            </a:r>
            <a:fld id="{FCBEB8E8-9922-4929-924F-BD6818185C73}" type="slidenum">
              <a:rPr lang="en-US" sz="1800">
                <a:solidFill>
                  <a:srgbClr val="FFFFFF"/>
                </a:solidFill>
                <a:latin typeface="Calibri" pitchFamily="-111" charset="0"/>
                <a:ea typeface="ヒラギノ角ゴ Pro W3" pitchFamily="-111" charset="-128"/>
                <a:cs typeface="Trebuchet MS" pitchFamily="-111" charset="0"/>
              </a:rPr>
              <a:pPr algn="l"/>
              <a:t>4</a:t>
            </a:fld>
            <a:endParaRPr lang="en-US" sz="1800" dirty="0">
              <a:solidFill>
                <a:srgbClr val="FFFFFF"/>
              </a:solidFill>
              <a:latin typeface="Calibri" pitchFamily="-111" charset="0"/>
              <a:ea typeface="ヒラギノ角ゴ Pro W3" pitchFamily="-111" charset="-128"/>
              <a:cs typeface="Trebuchet MS" pitchFamily="-111" charset="0"/>
            </a:endParaRPr>
          </a:p>
        </p:txBody>
      </p:sp>
      <p:pic>
        <p:nvPicPr>
          <p:cNvPr id="40" name="Picture 10" descr="fwk-bauer-fig06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2044700"/>
            <a:ext cx="4452938"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Rectangle 6"/>
          <p:cNvSpPr>
            <a:spLocks noChangeArrowheads="1"/>
          </p:cNvSpPr>
          <p:nvPr/>
        </p:nvSpPr>
        <p:spPr bwMode="auto">
          <a:xfrm>
            <a:off x="330200" y="5016500"/>
            <a:ext cx="160972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sz="800" dirty="0">
                <a:latin typeface="Times New Roman" charset="0"/>
                <a:cs typeface="Times New Roman" charset="0"/>
              </a:rPr>
              <a:t>© 2010 </a:t>
            </a:r>
            <a:r>
              <a:rPr lang="en-US" sz="800" dirty="0" err="1">
                <a:latin typeface="Times New Roman" charset="0"/>
                <a:cs typeface="Times New Roman" charset="0"/>
              </a:rPr>
              <a:t>Jupiterimages</a:t>
            </a:r>
            <a:r>
              <a:rPr lang="en-US" sz="800" dirty="0">
                <a:latin typeface="Times New Roman" charset="0"/>
                <a:cs typeface="Times New Roman" charset="0"/>
              </a:rPr>
              <a:t> Corporation</a:t>
            </a:r>
          </a:p>
        </p:txBody>
      </p:sp>
      <p:sp>
        <p:nvSpPr>
          <p:cNvPr id="3" name="Rectangle 2"/>
          <p:cNvSpPr/>
          <p:nvPr/>
        </p:nvSpPr>
        <p:spPr>
          <a:xfrm>
            <a:off x="5151438" y="2222500"/>
            <a:ext cx="3649662" cy="2677656"/>
          </a:xfrm>
          <a:prstGeom prst="rect">
            <a:avLst/>
          </a:prstGeom>
        </p:spPr>
        <p:txBody>
          <a:bodyPr wrap="square">
            <a:spAutoFit/>
          </a:bodyPr>
          <a:lstStyle/>
          <a:p>
            <a:pPr marL="342900" indent="-342900">
              <a:buFont typeface="Arial"/>
              <a:buChar char="•"/>
              <a:defRPr/>
            </a:pPr>
            <a:r>
              <a:rPr lang="en-US" sz="2400" dirty="0">
                <a:solidFill>
                  <a:srgbClr val="000000"/>
                </a:solidFill>
                <a:latin typeface="Trebuchet MS"/>
                <a:cs typeface="Trebuchet MS"/>
              </a:rPr>
              <a:t>Producing steel is hot and demanding work. Employees who are motivated are much more productive as evidenced by </a:t>
            </a:r>
            <a:r>
              <a:rPr lang="en-US" sz="2400" i="1" dirty="0">
                <a:solidFill>
                  <a:srgbClr val="000000"/>
                </a:solidFill>
                <a:latin typeface="Trebuchet MS"/>
                <a:cs typeface="Trebuchet MS"/>
              </a:rPr>
              <a:t>Nucor</a:t>
            </a:r>
            <a:r>
              <a:rPr lang="ja-JP" altLang="en-US" sz="2400" dirty="0">
                <a:solidFill>
                  <a:srgbClr val="000000"/>
                </a:solidFill>
                <a:latin typeface="Trebuchet MS"/>
                <a:cs typeface="Trebuchet MS"/>
              </a:rPr>
              <a:t>’</a:t>
            </a:r>
            <a:r>
              <a:rPr lang="en-US" sz="2400" dirty="0">
                <a:solidFill>
                  <a:srgbClr val="000000"/>
                </a:solidFill>
                <a:latin typeface="Trebuchet MS"/>
                <a:cs typeface="Trebuchet MS"/>
              </a:rPr>
              <a:t>s success.</a:t>
            </a:r>
          </a:p>
        </p:txBody>
      </p:sp>
    </p:spTree>
    <p:extLst>
      <p:ext uri="{BB962C8B-B14F-4D97-AF65-F5344CB8AC3E}">
        <p14:creationId xmlns:p14="http://schemas.microsoft.com/office/powerpoint/2010/main" val="123344937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Nucor</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6530"/>
            <a:ext cx="5943600" cy="3964940"/>
          </a:xfrm>
          <a:prstGeom prst="rect">
            <a:avLst/>
          </a:prstGeom>
          <a:noFill/>
          <a:ln>
            <a:noFill/>
          </a:ln>
        </p:spPr>
      </p:pic>
      <p:sp>
        <p:nvSpPr>
          <p:cNvPr id="5" name="Rectangle 4"/>
          <p:cNvSpPr/>
          <p:nvPr/>
        </p:nvSpPr>
        <p:spPr>
          <a:xfrm>
            <a:off x="1600200" y="5411470"/>
            <a:ext cx="1919115" cy="276999"/>
          </a:xfrm>
          <a:prstGeom prst="rect">
            <a:avLst/>
          </a:prstGeom>
        </p:spPr>
        <p:txBody>
          <a:bodyPr wrap="none">
            <a:spAutoFit/>
          </a:bodyPr>
          <a:lstStyle/>
          <a:p>
            <a:pPr>
              <a:spcAft>
                <a:spcPts val="1200"/>
              </a:spcAft>
            </a:pPr>
            <a:r>
              <a:rPr lang="en-US" sz="1200" i="1" dirty="0">
                <a:latin typeface="Times New Roman" charset="0"/>
                <a:ea typeface="Times New Roman" charset="0"/>
                <a:cs typeface="Times New Roman" charset="0"/>
              </a:rPr>
              <a:t>Source: </a:t>
            </a:r>
            <a:r>
              <a:rPr lang="en-US" sz="1200" i="1" dirty="0" err="1">
                <a:latin typeface="Times New Roman" charset="0"/>
                <a:ea typeface="Times New Roman" charset="0"/>
                <a:cs typeface="Times New Roman" charset="0"/>
              </a:rPr>
              <a:t>shutterstock.com</a:t>
            </a:r>
            <a:endParaRPr lang="en-US" sz="1200" dirty="0">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464131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Discussion Questions</a:t>
            </a:r>
            <a:endParaRPr lang="en-US" dirty="0"/>
          </a:p>
        </p:txBody>
      </p:sp>
      <p:sp>
        <p:nvSpPr>
          <p:cNvPr id="4" name="Rectangle 3"/>
          <p:cNvSpPr/>
          <p:nvPr/>
        </p:nvSpPr>
        <p:spPr>
          <a:xfrm>
            <a:off x="576776" y="1561447"/>
            <a:ext cx="7990448" cy="4308872"/>
          </a:xfrm>
          <a:prstGeom prst="rect">
            <a:avLst/>
          </a:prstGeom>
        </p:spPr>
        <p:txBody>
          <a:bodyPr wrap="square">
            <a:spAutoFit/>
          </a:bodyPr>
          <a:lstStyle/>
          <a:p>
            <a:pPr>
              <a:spcAft>
                <a:spcPts val="1200"/>
              </a:spcAft>
            </a:pPr>
            <a:r>
              <a:rPr lang="en-US" dirty="0">
                <a:latin typeface="Times New Roman" charset="0"/>
                <a:ea typeface="Times New Roman" charset="0"/>
                <a:cs typeface="Times New Roman" charset="0"/>
              </a:rPr>
              <a:t>1.	What are some potential problems with closely tying employee pay to company performance?</a:t>
            </a:r>
          </a:p>
          <a:p>
            <a:pPr>
              <a:spcAft>
                <a:spcPts val="1200"/>
              </a:spcAft>
            </a:pPr>
            <a:r>
              <a:rPr lang="en-US" dirty="0">
                <a:latin typeface="Times New Roman" charset="0"/>
                <a:ea typeface="Times New Roman" charset="0"/>
                <a:cs typeface="Times New Roman" charset="0"/>
              </a:rPr>
              <a:t>2.	Nucor has one of the lowest turnover rates in the industry. How much of the organization’s employee retention is related to the otherwise low pay of the steel working industry?</a:t>
            </a:r>
          </a:p>
          <a:p>
            <a:pPr>
              <a:spcAft>
                <a:spcPts val="1200"/>
              </a:spcAft>
            </a:pPr>
            <a:r>
              <a:rPr lang="en-US" dirty="0">
                <a:latin typeface="Times New Roman" charset="0"/>
                <a:ea typeface="Times New Roman" charset="0"/>
                <a:cs typeface="Times New Roman" charset="0"/>
              </a:rPr>
              <a:t>3.	What would Nucor’s strategy look like in a nonmanufacturing environment (e.g., a bank)?</a:t>
            </a:r>
          </a:p>
          <a:p>
            <a:pPr>
              <a:spcAft>
                <a:spcPts val="1200"/>
              </a:spcAft>
            </a:pPr>
            <a:r>
              <a:rPr lang="en-US" dirty="0">
                <a:latin typeface="Times New Roman" charset="0"/>
                <a:ea typeface="Times New Roman" charset="0"/>
                <a:cs typeface="Times New Roman" charset="0"/>
              </a:rPr>
              <a:t>4.	Would Nucor’s employee profit-sharing system work at a much larger company? At what point does a company become too large for profit sharing to make a difference in employee motivation?</a:t>
            </a:r>
          </a:p>
          <a:p>
            <a:pPr>
              <a:spcAft>
                <a:spcPts val="1200"/>
              </a:spcAft>
            </a:pPr>
            <a:r>
              <a:rPr lang="en-US" dirty="0">
                <a:latin typeface="Times New Roman" charset="0"/>
                <a:ea typeface="Times New Roman" charset="0"/>
                <a:cs typeface="Times New Roman" charset="0"/>
              </a:rPr>
              <a:t>5.	Imagine that the steel industry is taking a major economic hit and Nucor’s profits are way down. Employees are beginning to feel the pinch of substantially reduced pay. What can Nucor do to keep its employees happy?</a:t>
            </a:r>
            <a:endParaRPr lang="en-US" dirty="0">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611568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Management and Job Specialization</a:t>
            </a:r>
            <a:endParaRPr lang="en-US" dirty="0"/>
          </a:p>
        </p:txBody>
      </p:sp>
      <p:graphicFrame>
        <p:nvGraphicFramePr>
          <p:cNvPr id="34" name="Diagram 33"/>
          <p:cNvGraphicFramePr/>
          <p:nvPr>
            <p:extLst>
              <p:ext uri="{D42A27DB-BD31-4B8C-83A1-F6EECF244321}">
                <p14:modId xmlns:p14="http://schemas.microsoft.com/office/powerpoint/2010/main" val="2966002164"/>
              </p:ext>
            </p:extLst>
          </p:nvPr>
        </p:nvGraphicFramePr>
        <p:xfrm>
          <a:off x="1219200" y="1943100"/>
          <a:ext cx="68580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6128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Management and Job Specialization</a:t>
            </a:r>
            <a:endParaRPr lang="en-US" dirty="0"/>
          </a:p>
        </p:txBody>
      </p:sp>
      <p:sp>
        <p:nvSpPr>
          <p:cNvPr id="4" name="TextBox 3"/>
          <p:cNvSpPr txBox="1"/>
          <p:nvPr/>
        </p:nvSpPr>
        <p:spPr>
          <a:xfrm>
            <a:off x="3721100" y="1079500"/>
            <a:ext cx="184666" cy="369332"/>
          </a:xfrm>
          <a:prstGeom prst="rect">
            <a:avLst/>
          </a:prstGeom>
          <a:noFill/>
        </p:spPr>
        <p:txBody>
          <a:bodyPr wrap="none" rtlCol="0">
            <a:spAutoFit/>
          </a:bodyPr>
          <a:lstStyle/>
          <a:p>
            <a:endParaRPr lang="en-US" dirty="0"/>
          </a:p>
        </p:txBody>
      </p:sp>
      <p:pic>
        <p:nvPicPr>
          <p:cNvPr id="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87500"/>
            <a:ext cx="5111750" cy="3408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 name="TextBox 5"/>
          <p:cNvSpPr txBox="1">
            <a:spLocks noChangeArrowheads="1"/>
          </p:cNvSpPr>
          <p:nvPr/>
        </p:nvSpPr>
        <p:spPr bwMode="auto">
          <a:xfrm>
            <a:off x="1371600" y="5245100"/>
            <a:ext cx="65532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Trebuchet MS"/>
                <a:cs typeface="Trebuchet MS"/>
              </a:rPr>
              <a:t>This Ford panel assembly line in Berlin, German, is an example of specialization. Each person on the line has a different job.</a:t>
            </a:r>
          </a:p>
        </p:txBody>
      </p:sp>
      <p:sp>
        <p:nvSpPr>
          <p:cNvPr id="47" name="Rectangle 6"/>
          <p:cNvSpPr>
            <a:spLocks noChangeArrowheads="1"/>
          </p:cNvSpPr>
          <p:nvPr/>
        </p:nvSpPr>
        <p:spPr bwMode="auto">
          <a:xfrm>
            <a:off x="2057400" y="5092700"/>
            <a:ext cx="160972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sz="800">
                <a:latin typeface="Times New Roman" charset="0"/>
                <a:cs typeface="Times New Roman" charset="0"/>
              </a:rPr>
              <a:t>© 2010 Jupiterimages Corporation</a:t>
            </a:r>
          </a:p>
        </p:txBody>
      </p:sp>
    </p:spTree>
    <p:extLst>
      <p:ext uri="{BB962C8B-B14F-4D97-AF65-F5344CB8AC3E}">
        <p14:creationId xmlns:p14="http://schemas.microsoft.com/office/powerpoint/2010/main" val="392553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13669</TotalTime>
  <Words>3328</Words>
  <Application>Microsoft Macintosh PowerPoint</Application>
  <PresentationFormat>On-screen Show (4:3)</PresentationFormat>
  <Paragraphs>250</Paragraphs>
  <Slides>38</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ＭＳ Ｐゴシック</vt:lpstr>
      <vt:lpstr>Trebuchet MS</vt:lpstr>
      <vt:lpstr>Verdana</vt:lpstr>
      <vt:lpstr>Wingdings</vt:lpstr>
      <vt:lpstr>ヒラギノ角ゴ Pro W3</vt:lpstr>
      <vt:lpstr>Arial</vt:lpstr>
      <vt:lpstr>Calibri</vt:lpstr>
      <vt:lpstr>Times New Roman</vt:lpstr>
      <vt:lpstr>Office Theme</vt:lpstr>
      <vt:lpstr>Organizational Behavior V2.0 By Talya Bauer and Berrin Erdogan    </vt:lpstr>
      <vt:lpstr>Published by: Flat World Knowledge, Inc.   © 2015 by Flat World Knowledge, Inc. All rights reserved. Your use of this work is subject to the License Agreement available here http://www.flatworldknowledge.com/legal. No part of this work may be used, modified, or reproduced in any form or by any means except as expressly permitted under the License Agreement.</vt:lpstr>
      <vt:lpstr>Designing a Motivating Work Environment</vt:lpstr>
      <vt:lpstr>Learning Objectives</vt:lpstr>
      <vt:lpstr>Motivation at Nucor</vt:lpstr>
      <vt:lpstr>Case Study: Nucor</vt:lpstr>
      <vt:lpstr>Case Discussion Questions</vt:lpstr>
      <vt:lpstr>Scientific Management and Job Specialization</vt:lpstr>
      <vt:lpstr>Scientific Management and Job Specialization</vt:lpstr>
      <vt:lpstr>Alternatives to Job Specialization</vt:lpstr>
      <vt:lpstr>Job Crafting</vt:lpstr>
      <vt:lpstr>Job Characteristics Model</vt:lpstr>
      <vt:lpstr>Calculate Motivation Potential Score (MPS)</vt:lpstr>
      <vt:lpstr>OB Toolbox: Increase the Feedback You Receive: Seek It!</vt:lpstr>
      <vt:lpstr>Empowerment</vt:lpstr>
      <vt:lpstr>Discussion</vt:lpstr>
      <vt:lpstr>OB Toolbox: Tips for Empowering Employees</vt:lpstr>
      <vt:lpstr>Goal-Setting Theory</vt:lpstr>
      <vt:lpstr>SMART Goals</vt:lpstr>
      <vt:lpstr>Why do SMART Goals Motivate?</vt:lpstr>
      <vt:lpstr>When Are Goals More Effective?</vt:lpstr>
      <vt:lpstr>Downsides to Goal Setting</vt:lpstr>
      <vt:lpstr>Management by Objectives</vt:lpstr>
      <vt:lpstr>Discussion</vt:lpstr>
      <vt:lpstr>Performance Appraisal</vt:lpstr>
      <vt:lpstr>Performance Appraisal Questions</vt:lpstr>
      <vt:lpstr>Absolute vs. Relative Ranking Appraisals</vt:lpstr>
      <vt:lpstr>OB Toolbox: Conducting an Effective Performance Appraisal Meeting</vt:lpstr>
      <vt:lpstr>Bias in Performance Appraisals</vt:lpstr>
      <vt:lpstr>Discussion</vt:lpstr>
      <vt:lpstr>Performance Incentives</vt:lpstr>
      <vt:lpstr>Performance Incentives</vt:lpstr>
      <vt:lpstr>Discussion</vt:lpstr>
      <vt:lpstr>Case Study: Netflix</vt:lpstr>
      <vt:lpstr>Case Discussion Questions</vt:lpstr>
      <vt:lpstr>Motivating Employees and Ethics</vt:lpstr>
      <vt:lpstr>Motivating Employees around the Globe</vt:lpstr>
      <vt:lpstr>Discussion</vt:lpstr>
    </vt:vector>
  </TitlesOfParts>
  <Company>FlatWorld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Henggeler</dc:creator>
  <cp:lastModifiedBy>Microsoft Office User</cp:lastModifiedBy>
  <cp:revision>52</cp:revision>
  <dcterms:created xsi:type="dcterms:W3CDTF">2014-03-24T21:11:51Z</dcterms:created>
  <dcterms:modified xsi:type="dcterms:W3CDTF">2015-06-30T14:33:03Z</dcterms:modified>
</cp:coreProperties>
</file>